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6"/>
  </p:notesMasterIdLst>
  <p:sldIdLst>
    <p:sldId id="269" r:id="rId5"/>
    <p:sldId id="257" r:id="rId6"/>
    <p:sldId id="297" r:id="rId7"/>
    <p:sldId id="256" r:id="rId8"/>
    <p:sldId id="266" r:id="rId9"/>
    <p:sldId id="268" r:id="rId10"/>
    <p:sldId id="275" r:id="rId11"/>
    <p:sldId id="277" r:id="rId12"/>
    <p:sldId id="279" r:id="rId13"/>
    <p:sldId id="270" r:id="rId14"/>
    <p:sldId id="271" r:id="rId15"/>
    <p:sldId id="264" r:id="rId16"/>
    <p:sldId id="284" r:id="rId17"/>
    <p:sldId id="259" r:id="rId18"/>
    <p:sldId id="289" r:id="rId19"/>
    <p:sldId id="285" r:id="rId20"/>
    <p:sldId id="286" r:id="rId21"/>
    <p:sldId id="258" r:id="rId22"/>
    <p:sldId id="291" r:id="rId23"/>
    <p:sldId id="260" r:id="rId24"/>
    <p:sldId id="273" r:id="rId25"/>
    <p:sldId id="287" r:id="rId26"/>
    <p:sldId id="261" r:id="rId27"/>
    <p:sldId id="281" r:id="rId28"/>
    <p:sldId id="282" r:id="rId29"/>
    <p:sldId id="283" r:id="rId30"/>
    <p:sldId id="292" r:id="rId31"/>
    <p:sldId id="293" r:id="rId32"/>
    <p:sldId id="294" r:id="rId33"/>
    <p:sldId id="295" r:id="rId34"/>
    <p:sldId id="29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5C77DA-6D86-4F8C-9BE6-EACBC4453501}" v="46" dt="2019-03-22T18:13:17.5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carias Amaro, D." userId="c18a4ca7-5d47-48a4-a21d-e07a0c02aebc" providerId="ADAL" clId="{B6914A52-EAFD-47B7-91A8-949C36744990}"/>
    <pc:docChg chg="undo custSel delSld modSld">
      <pc:chgData name="Zacarias Amaro, D." userId="c18a4ca7-5d47-48a4-a21d-e07a0c02aebc" providerId="ADAL" clId="{B6914A52-EAFD-47B7-91A8-949C36744990}" dt="2019-03-22T18:13:17.534" v="45" actId="14100"/>
      <pc:docMkLst>
        <pc:docMk/>
      </pc:docMkLst>
      <pc:sldChg chg="delSp modSp">
        <pc:chgData name="Zacarias Amaro, D." userId="c18a4ca7-5d47-48a4-a21d-e07a0c02aebc" providerId="ADAL" clId="{B6914A52-EAFD-47B7-91A8-949C36744990}" dt="2019-03-22T17:46:44.250" v="13" actId="1076"/>
        <pc:sldMkLst>
          <pc:docMk/>
          <pc:sldMk cId="989924132" sldId="258"/>
        </pc:sldMkLst>
        <pc:spChg chg="del">
          <ac:chgData name="Zacarias Amaro, D." userId="c18a4ca7-5d47-48a4-a21d-e07a0c02aebc" providerId="ADAL" clId="{B6914A52-EAFD-47B7-91A8-949C36744990}" dt="2019-03-22T17:46:42.155" v="12" actId="478"/>
          <ac:spMkLst>
            <pc:docMk/>
            <pc:sldMk cId="989924132" sldId="258"/>
            <ac:spMk id="5" creationId="{2EF5EA7C-1466-4E61-AA05-658B7FF291FA}"/>
          </ac:spMkLst>
        </pc:spChg>
        <pc:spChg chg="del">
          <ac:chgData name="Zacarias Amaro, D." userId="c18a4ca7-5d47-48a4-a21d-e07a0c02aebc" providerId="ADAL" clId="{B6914A52-EAFD-47B7-91A8-949C36744990}" dt="2019-03-22T17:46:42.155" v="12" actId="478"/>
          <ac:spMkLst>
            <pc:docMk/>
            <pc:sldMk cId="989924132" sldId="258"/>
            <ac:spMk id="9" creationId="{2436CE48-0A26-4168-BC0F-7A9C1AF3703E}"/>
          </ac:spMkLst>
        </pc:spChg>
        <pc:picChg chg="del">
          <ac:chgData name="Zacarias Amaro, D." userId="c18a4ca7-5d47-48a4-a21d-e07a0c02aebc" providerId="ADAL" clId="{B6914A52-EAFD-47B7-91A8-949C36744990}" dt="2019-03-22T17:46:42.155" v="12" actId="478"/>
          <ac:picMkLst>
            <pc:docMk/>
            <pc:sldMk cId="989924132" sldId="258"/>
            <ac:picMk id="6" creationId="{3D83E436-705D-441A-B942-13DD42338124}"/>
          </ac:picMkLst>
        </pc:picChg>
        <pc:picChg chg="mod">
          <ac:chgData name="Zacarias Amaro, D." userId="c18a4ca7-5d47-48a4-a21d-e07a0c02aebc" providerId="ADAL" clId="{B6914A52-EAFD-47B7-91A8-949C36744990}" dt="2019-03-22T17:46:44.250" v="13" actId="1076"/>
          <ac:picMkLst>
            <pc:docMk/>
            <pc:sldMk cId="989924132" sldId="258"/>
            <ac:picMk id="4098" creationId="{467C2572-E402-4ECB-8074-D517B6C9300C}"/>
          </ac:picMkLst>
        </pc:picChg>
      </pc:sldChg>
      <pc:sldChg chg="delSp modSp">
        <pc:chgData name="Zacarias Amaro, D." userId="c18a4ca7-5d47-48a4-a21d-e07a0c02aebc" providerId="ADAL" clId="{B6914A52-EAFD-47B7-91A8-949C36744990}" dt="2019-03-22T18:13:17.534" v="45" actId="14100"/>
        <pc:sldMkLst>
          <pc:docMk/>
          <pc:sldMk cId="3549302856" sldId="259"/>
        </pc:sldMkLst>
        <pc:spChg chg="del">
          <ac:chgData name="Zacarias Amaro, D." userId="c18a4ca7-5d47-48a4-a21d-e07a0c02aebc" providerId="ADAL" clId="{B6914A52-EAFD-47B7-91A8-949C36744990}" dt="2019-03-22T17:45:06.708" v="5" actId="478"/>
          <ac:spMkLst>
            <pc:docMk/>
            <pc:sldMk cId="3549302856" sldId="259"/>
            <ac:spMk id="12" creationId="{9E67265E-262E-49FC-920C-91B9E2474A5F}"/>
          </ac:spMkLst>
        </pc:spChg>
        <pc:spChg chg="del">
          <ac:chgData name="Zacarias Amaro, D." userId="c18a4ca7-5d47-48a4-a21d-e07a0c02aebc" providerId="ADAL" clId="{B6914A52-EAFD-47B7-91A8-949C36744990}" dt="2019-03-22T17:45:06.708" v="5" actId="478"/>
          <ac:spMkLst>
            <pc:docMk/>
            <pc:sldMk cId="3549302856" sldId="259"/>
            <ac:spMk id="14" creationId="{3CDFEFF8-1CAA-4D71-958B-961539BC2EC5}"/>
          </ac:spMkLst>
        </pc:spChg>
        <pc:spChg chg="mod">
          <ac:chgData name="Zacarias Amaro, D." userId="c18a4ca7-5d47-48a4-a21d-e07a0c02aebc" providerId="ADAL" clId="{B6914A52-EAFD-47B7-91A8-949C36744990}" dt="2019-03-22T18:13:17.534" v="45" actId="14100"/>
          <ac:spMkLst>
            <pc:docMk/>
            <pc:sldMk cId="3549302856" sldId="259"/>
            <ac:spMk id="22" creationId="{4B699A7E-6124-4F49-A5A9-BC125962B6CF}"/>
          </ac:spMkLst>
        </pc:spChg>
        <pc:picChg chg="del">
          <ac:chgData name="Zacarias Amaro, D." userId="c18a4ca7-5d47-48a4-a21d-e07a0c02aebc" providerId="ADAL" clId="{B6914A52-EAFD-47B7-91A8-949C36744990}" dt="2019-03-22T17:45:02.339" v="4" actId="478"/>
          <ac:picMkLst>
            <pc:docMk/>
            <pc:sldMk cId="3549302856" sldId="259"/>
            <ac:picMk id="8" creationId="{884F447A-4E44-4E58-8CFC-0227F25F4324}"/>
          </ac:picMkLst>
        </pc:picChg>
        <pc:picChg chg="mod">
          <ac:chgData name="Zacarias Amaro, D." userId="c18a4ca7-5d47-48a4-a21d-e07a0c02aebc" providerId="ADAL" clId="{B6914A52-EAFD-47B7-91A8-949C36744990}" dt="2019-03-22T18:13:14.765" v="44" actId="1076"/>
          <ac:picMkLst>
            <pc:docMk/>
            <pc:sldMk cId="3549302856" sldId="259"/>
            <ac:picMk id="21" creationId="{82843C53-045D-45BB-83DF-D5427DD1774F}"/>
          </ac:picMkLst>
        </pc:picChg>
      </pc:sldChg>
      <pc:sldChg chg="delSp">
        <pc:chgData name="Zacarias Amaro, D." userId="c18a4ca7-5d47-48a4-a21d-e07a0c02aebc" providerId="ADAL" clId="{B6914A52-EAFD-47B7-91A8-949C36744990}" dt="2019-03-22T18:08:22.531" v="19" actId="478"/>
        <pc:sldMkLst>
          <pc:docMk/>
          <pc:sldMk cId="1249139974" sldId="260"/>
        </pc:sldMkLst>
        <pc:spChg chg="del">
          <ac:chgData name="Zacarias Amaro, D." userId="c18a4ca7-5d47-48a4-a21d-e07a0c02aebc" providerId="ADAL" clId="{B6914A52-EAFD-47B7-91A8-949C36744990}" dt="2019-03-22T17:47:21.811" v="17" actId="478"/>
          <ac:spMkLst>
            <pc:docMk/>
            <pc:sldMk cId="1249139974" sldId="260"/>
            <ac:spMk id="7" creationId="{530CE018-4775-4B64-9C00-C79159031EA6}"/>
          </ac:spMkLst>
        </pc:spChg>
        <pc:spChg chg="del">
          <ac:chgData name="Zacarias Amaro, D." userId="c18a4ca7-5d47-48a4-a21d-e07a0c02aebc" providerId="ADAL" clId="{B6914A52-EAFD-47B7-91A8-949C36744990}" dt="2019-03-22T17:47:21.811" v="17" actId="478"/>
          <ac:spMkLst>
            <pc:docMk/>
            <pc:sldMk cId="1249139974" sldId="260"/>
            <ac:spMk id="9" creationId="{DF55728F-AF47-43C3-83CB-4009929CC36C}"/>
          </ac:spMkLst>
        </pc:spChg>
        <pc:picChg chg="del">
          <ac:chgData name="Zacarias Amaro, D." userId="c18a4ca7-5d47-48a4-a21d-e07a0c02aebc" providerId="ADAL" clId="{B6914A52-EAFD-47B7-91A8-949C36744990}" dt="2019-03-22T18:08:22.531" v="19" actId="478"/>
          <ac:picMkLst>
            <pc:docMk/>
            <pc:sldMk cId="1249139974" sldId="260"/>
            <ac:picMk id="6" creationId="{A0926E04-3849-4B4E-B013-6BC47BA9CEEF}"/>
          </ac:picMkLst>
        </pc:picChg>
      </pc:sldChg>
      <pc:sldChg chg="delSp">
        <pc:chgData name="Zacarias Amaro, D." userId="c18a4ca7-5d47-48a4-a21d-e07a0c02aebc" providerId="ADAL" clId="{B6914A52-EAFD-47B7-91A8-949C36744990}" dt="2019-03-22T18:11:14.806" v="23" actId="478"/>
        <pc:sldMkLst>
          <pc:docMk/>
          <pc:sldMk cId="1914936183" sldId="261"/>
        </pc:sldMkLst>
        <pc:spChg chg="del">
          <ac:chgData name="Zacarias Amaro, D." userId="c18a4ca7-5d47-48a4-a21d-e07a0c02aebc" providerId="ADAL" clId="{B6914A52-EAFD-47B7-91A8-949C36744990}" dt="2019-03-22T18:11:14.806" v="23" actId="478"/>
          <ac:spMkLst>
            <pc:docMk/>
            <pc:sldMk cId="1914936183" sldId="261"/>
            <ac:spMk id="5" creationId="{C7525CA7-84FC-4C73-BB6D-B5BD07829768}"/>
          </ac:spMkLst>
        </pc:spChg>
        <pc:spChg chg="del">
          <ac:chgData name="Zacarias Amaro, D." userId="c18a4ca7-5d47-48a4-a21d-e07a0c02aebc" providerId="ADAL" clId="{B6914A52-EAFD-47B7-91A8-949C36744990}" dt="2019-03-22T18:11:14.806" v="23" actId="478"/>
          <ac:spMkLst>
            <pc:docMk/>
            <pc:sldMk cId="1914936183" sldId="261"/>
            <ac:spMk id="6" creationId="{393FD1F8-C86B-442B-ABE0-E46AE5192978}"/>
          </ac:spMkLst>
        </pc:spChg>
        <pc:picChg chg="del">
          <ac:chgData name="Zacarias Amaro, D." userId="c18a4ca7-5d47-48a4-a21d-e07a0c02aebc" providerId="ADAL" clId="{B6914A52-EAFD-47B7-91A8-949C36744990}" dt="2019-03-22T18:11:11.107" v="22" actId="478"/>
          <ac:picMkLst>
            <pc:docMk/>
            <pc:sldMk cId="1914936183" sldId="261"/>
            <ac:picMk id="4" creationId="{D60FE2AB-F74F-4772-AADD-00357485E2B3}"/>
          </ac:picMkLst>
        </pc:picChg>
      </pc:sldChg>
      <pc:sldChg chg="delSp">
        <pc:chgData name="Zacarias Amaro, D." userId="c18a4ca7-5d47-48a4-a21d-e07a0c02aebc" providerId="ADAL" clId="{B6914A52-EAFD-47B7-91A8-949C36744990}" dt="2019-03-22T17:43:59.791" v="1" actId="478"/>
        <pc:sldMkLst>
          <pc:docMk/>
          <pc:sldMk cId="1483335666" sldId="264"/>
        </pc:sldMkLst>
        <pc:spChg chg="del">
          <ac:chgData name="Zacarias Amaro, D." userId="c18a4ca7-5d47-48a4-a21d-e07a0c02aebc" providerId="ADAL" clId="{B6914A52-EAFD-47B7-91A8-949C36744990}" dt="2019-03-22T17:43:59.791" v="1" actId="478"/>
          <ac:spMkLst>
            <pc:docMk/>
            <pc:sldMk cId="1483335666" sldId="264"/>
            <ac:spMk id="5" creationId="{B575336B-5A3B-4112-A06E-5E08E0D40D9E}"/>
          </ac:spMkLst>
        </pc:spChg>
        <pc:spChg chg="del">
          <ac:chgData name="Zacarias Amaro, D." userId="c18a4ca7-5d47-48a4-a21d-e07a0c02aebc" providerId="ADAL" clId="{B6914A52-EAFD-47B7-91A8-949C36744990}" dt="2019-03-22T17:43:59.791" v="1" actId="478"/>
          <ac:spMkLst>
            <pc:docMk/>
            <pc:sldMk cId="1483335666" sldId="264"/>
            <ac:spMk id="7" creationId="{FF9F5313-C7AA-4E42-BC32-828F1A18E9CA}"/>
          </ac:spMkLst>
        </pc:spChg>
        <pc:picChg chg="del">
          <ac:chgData name="Zacarias Amaro, D." userId="c18a4ca7-5d47-48a4-a21d-e07a0c02aebc" providerId="ADAL" clId="{B6914A52-EAFD-47B7-91A8-949C36744990}" dt="2019-03-22T17:43:59.791" v="1" actId="478"/>
          <ac:picMkLst>
            <pc:docMk/>
            <pc:sldMk cId="1483335666" sldId="264"/>
            <ac:picMk id="8" creationId="{2A3B5BE7-B995-40A7-862F-C24E64CD254E}"/>
          </ac:picMkLst>
        </pc:picChg>
      </pc:sldChg>
      <pc:sldChg chg="delSp">
        <pc:chgData name="Zacarias Amaro, D." userId="c18a4ca7-5d47-48a4-a21d-e07a0c02aebc" providerId="ADAL" clId="{B6914A52-EAFD-47B7-91A8-949C36744990}" dt="2019-03-22T17:43:49.635" v="0" actId="478"/>
        <pc:sldMkLst>
          <pc:docMk/>
          <pc:sldMk cId="1314888000" sldId="271"/>
        </pc:sldMkLst>
        <pc:spChg chg="del">
          <ac:chgData name="Zacarias Amaro, D." userId="c18a4ca7-5d47-48a4-a21d-e07a0c02aebc" providerId="ADAL" clId="{B6914A52-EAFD-47B7-91A8-949C36744990}" dt="2019-03-22T17:43:49.635" v="0" actId="478"/>
          <ac:spMkLst>
            <pc:docMk/>
            <pc:sldMk cId="1314888000" sldId="271"/>
            <ac:spMk id="5" creationId="{84E0BC89-A2E3-411D-94F6-F5F92BFBEEDB}"/>
          </ac:spMkLst>
        </pc:spChg>
        <pc:spChg chg="del">
          <ac:chgData name="Zacarias Amaro, D." userId="c18a4ca7-5d47-48a4-a21d-e07a0c02aebc" providerId="ADAL" clId="{B6914A52-EAFD-47B7-91A8-949C36744990}" dt="2019-03-22T17:43:49.635" v="0" actId="478"/>
          <ac:spMkLst>
            <pc:docMk/>
            <pc:sldMk cId="1314888000" sldId="271"/>
            <ac:spMk id="6" creationId="{6EF39E14-DB8C-4F7B-92E3-33D3E9E8D33F}"/>
          </ac:spMkLst>
        </pc:spChg>
        <pc:picChg chg="del">
          <ac:chgData name="Zacarias Amaro, D." userId="c18a4ca7-5d47-48a4-a21d-e07a0c02aebc" providerId="ADAL" clId="{B6914A52-EAFD-47B7-91A8-949C36744990}" dt="2019-03-22T17:43:49.635" v="0" actId="478"/>
          <ac:picMkLst>
            <pc:docMk/>
            <pc:sldMk cId="1314888000" sldId="271"/>
            <ac:picMk id="7" creationId="{BF9BD524-40F5-4A43-B78A-54C05636AB8A}"/>
          </ac:picMkLst>
        </pc:picChg>
      </pc:sldChg>
      <pc:sldChg chg="delSp">
        <pc:chgData name="Zacarias Amaro, D." userId="c18a4ca7-5d47-48a4-a21d-e07a0c02aebc" providerId="ADAL" clId="{B6914A52-EAFD-47B7-91A8-949C36744990}" dt="2019-03-22T18:10:58.409" v="20" actId="478"/>
        <pc:sldMkLst>
          <pc:docMk/>
          <pc:sldMk cId="291442558" sldId="273"/>
        </pc:sldMkLst>
        <pc:spChg chg="del">
          <ac:chgData name="Zacarias Amaro, D." userId="c18a4ca7-5d47-48a4-a21d-e07a0c02aebc" providerId="ADAL" clId="{B6914A52-EAFD-47B7-91A8-949C36744990}" dt="2019-03-22T18:10:58.409" v="20" actId="478"/>
          <ac:spMkLst>
            <pc:docMk/>
            <pc:sldMk cId="291442558" sldId="273"/>
            <ac:spMk id="7" creationId="{530CE018-4775-4B64-9C00-C79159031EA6}"/>
          </ac:spMkLst>
        </pc:spChg>
        <pc:spChg chg="del">
          <ac:chgData name="Zacarias Amaro, D." userId="c18a4ca7-5d47-48a4-a21d-e07a0c02aebc" providerId="ADAL" clId="{B6914A52-EAFD-47B7-91A8-949C36744990}" dt="2019-03-22T18:10:58.409" v="20" actId="478"/>
          <ac:spMkLst>
            <pc:docMk/>
            <pc:sldMk cId="291442558" sldId="273"/>
            <ac:spMk id="9" creationId="{DF55728F-AF47-43C3-83CB-4009929CC36C}"/>
          </ac:spMkLst>
        </pc:spChg>
        <pc:picChg chg="del">
          <ac:chgData name="Zacarias Amaro, D." userId="c18a4ca7-5d47-48a4-a21d-e07a0c02aebc" providerId="ADAL" clId="{B6914A52-EAFD-47B7-91A8-949C36744990}" dt="2019-03-22T18:10:58.409" v="20" actId="478"/>
          <ac:picMkLst>
            <pc:docMk/>
            <pc:sldMk cId="291442558" sldId="273"/>
            <ac:picMk id="6" creationId="{A0926E04-3849-4B4E-B013-6BC47BA9CEEF}"/>
          </ac:picMkLst>
        </pc:picChg>
      </pc:sldChg>
      <pc:sldChg chg="delSp">
        <pc:chgData name="Zacarias Amaro, D." userId="c18a4ca7-5d47-48a4-a21d-e07a0c02aebc" providerId="ADAL" clId="{B6914A52-EAFD-47B7-91A8-949C36744990}" dt="2019-03-22T18:11:23.345" v="25" actId="478"/>
        <pc:sldMkLst>
          <pc:docMk/>
          <pc:sldMk cId="2054575798" sldId="281"/>
        </pc:sldMkLst>
        <pc:spChg chg="del">
          <ac:chgData name="Zacarias Amaro, D." userId="c18a4ca7-5d47-48a4-a21d-e07a0c02aebc" providerId="ADAL" clId="{B6914A52-EAFD-47B7-91A8-949C36744990}" dt="2019-03-22T18:11:20.624" v="24" actId="478"/>
          <ac:spMkLst>
            <pc:docMk/>
            <pc:sldMk cId="2054575798" sldId="281"/>
            <ac:spMk id="5" creationId="{5D79B2ED-92F5-4FC3-93EF-17CB004059DA}"/>
          </ac:spMkLst>
        </pc:spChg>
        <pc:spChg chg="del">
          <ac:chgData name="Zacarias Amaro, D." userId="c18a4ca7-5d47-48a4-a21d-e07a0c02aebc" providerId="ADAL" clId="{B6914A52-EAFD-47B7-91A8-949C36744990}" dt="2019-03-22T18:11:20.624" v="24" actId="478"/>
          <ac:spMkLst>
            <pc:docMk/>
            <pc:sldMk cId="2054575798" sldId="281"/>
            <ac:spMk id="6" creationId="{D7706609-C75E-4E76-B9ED-D34EEA84B9F0}"/>
          </ac:spMkLst>
        </pc:spChg>
        <pc:picChg chg="del">
          <ac:chgData name="Zacarias Amaro, D." userId="c18a4ca7-5d47-48a4-a21d-e07a0c02aebc" providerId="ADAL" clId="{B6914A52-EAFD-47B7-91A8-949C36744990}" dt="2019-03-22T18:11:23.345" v="25" actId="478"/>
          <ac:picMkLst>
            <pc:docMk/>
            <pc:sldMk cId="2054575798" sldId="281"/>
            <ac:picMk id="4" creationId="{286BB9D5-6490-4BC7-8738-1A8B533F784A}"/>
          </ac:picMkLst>
        </pc:picChg>
      </pc:sldChg>
      <pc:sldChg chg="delSp">
        <pc:chgData name="Zacarias Amaro, D." userId="c18a4ca7-5d47-48a4-a21d-e07a0c02aebc" providerId="ADAL" clId="{B6914A52-EAFD-47B7-91A8-949C36744990}" dt="2019-03-22T18:11:30.841" v="26" actId="478"/>
        <pc:sldMkLst>
          <pc:docMk/>
          <pc:sldMk cId="3670010503" sldId="282"/>
        </pc:sldMkLst>
        <pc:spChg chg="del">
          <ac:chgData name="Zacarias Amaro, D." userId="c18a4ca7-5d47-48a4-a21d-e07a0c02aebc" providerId="ADAL" clId="{B6914A52-EAFD-47B7-91A8-949C36744990}" dt="2019-03-22T18:11:30.841" v="26" actId="478"/>
          <ac:spMkLst>
            <pc:docMk/>
            <pc:sldMk cId="3670010503" sldId="282"/>
            <ac:spMk id="5" creationId="{B675A68B-9854-4F16-8822-0740802D3276}"/>
          </ac:spMkLst>
        </pc:spChg>
        <pc:spChg chg="del">
          <ac:chgData name="Zacarias Amaro, D." userId="c18a4ca7-5d47-48a4-a21d-e07a0c02aebc" providerId="ADAL" clId="{B6914A52-EAFD-47B7-91A8-949C36744990}" dt="2019-03-22T18:11:30.841" v="26" actId="478"/>
          <ac:spMkLst>
            <pc:docMk/>
            <pc:sldMk cId="3670010503" sldId="282"/>
            <ac:spMk id="6" creationId="{348DE978-8265-485F-B982-0FA719E7C9A3}"/>
          </ac:spMkLst>
        </pc:spChg>
        <pc:picChg chg="del">
          <ac:chgData name="Zacarias Amaro, D." userId="c18a4ca7-5d47-48a4-a21d-e07a0c02aebc" providerId="ADAL" clId="{B6914A52-EAFD-47B7-91A8-949C36744990}" dt="2019-03-22T18:11:30.841" v="26" actId="478"/>
          <ac:picMkLst>
            <pc:docMk/>
            <pc:sldMk cId="3670010503" sldId="282"/>
            <ac:picMk id="4" creationId="{210551DD-E32D-4843-ADD2-A162C04D38FB}"/>
          </ac:picMkLst>
        </pc:picChg>
      </pc:sldChg>
      <pc:sldChg chg="delSp">
        <pc:chgData name="Zacarias Amaro, D." userId="c18a4ca7-5d47-48a4-a21d-e07a0c02aebc" providerId="ADAL" clId="{B6914A52-EAFD-47B7-91A8-949C36744990}" dt="2019-03-22T18:11:38.728" v="27" actId="478"/>
        <pc:sldMkLst>
          <pc:docMk/>
          <pc:sldMk cId="950002449" sldId="283"/>
        </pc:sldMkLst>
        <pc:spChg chg="del">
          <ac:chgData name="Zacarias Amaro, D." userId="c18a4ca7-5d47-48a4-a21d-e07a0c02aebc" providerId="ADAL" clId="{B6914A52-EAFD-47B7-91A8-949C36744990}" dt="2019-03-22T18:11:38.728" v="27" actId="478"/>
          <ac:spMkLst>
            <pc:docMk/>
            <pc:sldMk cId="950002449" sldId="283"/>
            <ac:spMk id="4" creationId="{C6124281-D9F9-4A81-90F2-8BED128DF407}"/>
          </ac:spMkLst>
        </pc:spChg>
        <pc:spChg chg="del">
          <ac:chgData name="Zacarias Amaro, D." userId="c18a4ca7-5d47-48a4-a21d-e07a0c02aebc" providerId="ADAL" clId="{B6914A52-EAFD-47B7-91A8-949C36744990}" dt="2019-03-22T18:11:38.728" v="27" actId="478"/>
          <ac:spMkLst>
            <pc:docMk/>
            <pc:sldMk cId="950002449" sldId="283"/>
            <ac:spMk id="5" creationId="{5280E962-E62B-459B-8864-A01381E5A6B3}"/>
          </ac:spMkLst>
        </pc:spChg>
        <pc:picChg chg="del">
          <ac:chgData name="Zacarias Amaro, D." userId="c18a4ca7-5d47-48a4-a21d-e07a0c02aebc" providerId="ADAL" clId="{B6914A52-EAFD-47B7-91A8-949C36744990}" dt="2019-03-22T18:11:38.728" v="27" actId="478"/>
          <ac:picMkLst>
            <pc:docMk/>
            <pc:sldMk cId="950002449" sldId="283"/>
            <ac:picMk id="6" creationId="{912D81B2-3864-476F-BEE7-663A9CC53D4B}"/>
          </ac:picMkLst>
        </pc:picChg>
      </pc:sldChg>
      <pc:sldChg chg="delSp">
        <pc:chgData name="Zacarias Amaro, D." userId="c18a4ca7-5d47-48a4-a21d-e07a0c02aebc" providerId="ADAL" clId="{B6914A52-EAFD-47B7-91A8-949C36744990}" dt="2019-03-22T17:44:07.589" v="3" actId="478"/>
        <pc:sldMkLst>
          <pc:docMk/>
          <pc:sldMk cId="487443139" sldId="284"/>
        </pc:sldMkLst>
        <pc:spChg chg="del">
          <ac:chgData name="Zacarias Amaro, D." userId="c18a4ca7-5d47-48a4-a21d-e07a0c02aebc" providerId="ADAL" clId="{B6914A52-EAFD-47B7-91A8-949C36744990}" dt="2019-03-22T17:44:05.339" v="2" actId="478"/>
          <ac:spMkLst>
            <pc:docMk/>
            <pc:sldMk cId="487443139" sldId="284"/>
            <ac:spMk id="4" creationId="{ECE7CDDC-02C8-4A4F-9786-DA8804C1EA5F}"/>
          </ac:spMkLst>
        </pc:spChg>
        <pc:spChg chg="del">
          <ac:chgData name="Zacarias Amaro, D." userId="c18a4ca7-5d47-48a4-a21d-e07a0c02aebc" providerId="ADAL" clId="{B6914A52-EAFD-47B7-91A8-949C36744990}" dt="2019-03-22T17:44:05.339" v="2" actId="478"/>
          <ac:spMkLst>
            <pc:docMk/>
            <pc:sldMk cId="487443139" sldId="284"/>
            <ac:spMk id="6" creationId="{086982F1-DED6-430A-BC6D-B1BDA9441D09}"/>
          </ac:spMkLst>
        </pc:spChg>
        <pc:picChg chg="del">
          <ac:chgData name="Zacarias Amaro, D." userId="c18a4ca7-5d47-48a4-a21d-e07a0c02aebc" providerId="ADAL" clId="{B6914A52-EAFD-47B7-91A8-949C36744990}" dt="2019-03-22T17:44:07.589" v="3" actId="478"/>
          <ac:picMkLst>
            <pc:docMk/>
            <pc:sldMk cId="487443139" sldId="284"/>
            <ac:picMk id="5" creationId="{DDBB7D9D-C1CE-4304-AB59-2610A876089B}"/>
          </ac:picMkLst>
        </pc:picChg>
      </pc:sldChg>
      <pc:sldChg chg="delSp">
        <pc:chgData name="Zacarias Amaro, D." userId="c18a4ca7-5d47-48a4-a21d-e07a0c02aebc" providerId="ADAL" clId="{B6914A52-EAFD-47B7-91A8-949C36744990}" dt="2019-03-22T17:46:21.970" v="9" actId="478"/>
        <pc:sldMkLst>
          <pc:docMk/>
          <pc:sldMk cId="1460509271" sldId="285"/>
        </pc:sldMkLst>
        <pc:spChg chg="del">
          <ac:chgData name="Zacarias Amaro, D." userId="c18a4ca7-5d47-48a4-a21d-e07a0c02aebc" providerId="ADAL" clId="{B6914A52-EAFD-47B7-91A8-949C36744990}" dt="2019-03-22T17:46:21.970" v="9" actId="478"/>
          <ac:spMkLst>
            <pc:docMk/>
            <pc:sldMk cId="1460509271" sldId="285"/>
            <ac:spMk id="5" creationId="{640D3FC6-6525-496E-8999-411A26C50061}"/>
          </ac:spMkLst>
        </pc:spChg>
        <pc:spChg chg="del">
          <ac:chgData name="Zacarias Amaro, D." userId="c18a4ca7-5d47-48a4-a21d-e07a0c02aebc" providerId="ADAL" clId="{B6914A52-EAFD-47B7-91A8-949C36744990}" dt="2019-03-22T17:46:21.970" v="9" actId="478"/>
          <ac:spMkLst>
            <pc:docMk/>
            <pc:sldMk cId="1460509271" sldId="285"/>
            <ac:spMk id="6" creationId="{844930F4-93FA-4AC8-BAA8-2C428872CA87}"/>
          </ac:spMkLst>
        </pc:spChg>
        <pc:picChg chg="del">
          <ac:chgData name="Zacarias Amaro, D." userId="c18a4ca7-5d47-48a4-a21d-e07a0c02aebc" providerId="ADAL" clId="{B6914A52-EAFD-47B7-91A8-949C36744990}" dt="2019-03-22T17:46:21.970" v="9" actId="478"/>
          <ac:picMkLst>
            <pc:docMk/>
            <pc:sldMk cId="1460509271" sldId="285"/>
            <ac:picMk id="2" creationId="{80B70A1B-0EDA-4985-894E-70C45BDEF26E}"/>
          </ac:picMkLst>
        </pc:picChg>
      </pc:sldChg>
      <pc:sldChg chg="delSp">
        <pc:chgData name="Zacarias Amaro, D." userId="c18a4ca7-5d47-48a4-a21d-e07a0c02aebc" providerId="ADAL" clId="{B6914A52-EAFD-47B7-91A8-949C36744990}" dt="2019-03-22T17:46:32.803" v="11" actId="478"/>
        <pc:sldMkLst>
          <pc:docMk/>
          <pc:sldMk cId="3031743942" sldId="286"/>
        </pc:sldMkLst>
        <pc:spChg chg="del">
          <ac:chgData name="Zacarias Amaro, D." userId="c18a4ca7-5d47-48a4-a21d-e07a0c02aebc" providerId="ADAL" clId="{B6914A52-EAFD-47B7-91A8-949C36744990}" dt="2019-03-22T17:46:28.907" v="10" actId="478"/>
          <ac:spMkLst>
            <pc:docMk/>
            <pc:sldMk cId="3031743942" sldId="286"/>
            <ac:spMk id="4" creationId="{ECE7CDDC-02C8-4A4F-9786-DA8804C1EA5F}"/>
          </ac:spMkLst>
        </pc:spChg>
        <pc:spChg chg="del">
          <ac:chgData name="Zacarias Amaro, D." userId="c18a4ca7-5d47-48a4-a21d-e07a0c02aebc" providerId="ADAL" clId="{B6914A52-EAFD-47B7-91A8-949C36744990}" dt="2019-03-22T17:46:28.907" v="10" actId="478"/>
          <ac:spMkLst>
            <pc:docMk/>
            <pc:sldMk cId="3031743942" sldId="286"/>
            <ac:spMk id="6" creationId="{086982F1-DED6-430A-BC6D-B1BDA9441D09}"/>
          </ac:spMkLst>
        </pc:spChg>
        <pc:picChg chg="del">
          <ac:chgData name="Zacarias Amaro, D." userId="c18a4ca7-5d47-48a4-a21d-e07a0c02aebc" providerId="ADAL" clId="{B6914A52-EAFD-47B7-91A8-949C36744990}" dt="2019-03-22T17:46:32.803" v="11" actId="478"/>
          <ac:picMkLst>
            <pc:docMk/>
            <pc:sldMk cId="3031743942" sldId="286"/>
            <ac:picMk id="5" creationId="{DDBB7D9D-C1CE-4304-AB59-2610A876089B}"/>
          </ac:picMkLst>
        </pc:picChg>
      </pc:sldChg>
      <pc:sldChg chg="delSp">
        <pc:chgData name="Zacarias Amaro, D." userId="c18a4ca7-5d47-48a4-a21d-e07a0c02aebc" providerId="ADAL" clId="{B6914A52-EAFD-47B7-91A8-949C36744990}" dt="2019-03-22T18:11:04.295" v="21" actId="478"/>
        <pc:sldMkLst>
          <pc:docMk/>
          <pc:sldMk cId="296547135" sldId="287"/>
        </pc:sldMkLst>
        <pc:spChg chg="del">
          <ac:chgData name="Zacarias Amaro, D." userId="c18a4ca7-5d47-48a4-a21d-e07a0c02aebc" providerId="ADAL" clId="{B6914A52-EAFD-47B7-91A8-949C36744990}" dt="2019-03-22T18:11:04.295" v="21" actId="478"/>
          <ac:spMkLst>
            <pc:docMk/>
            <pc:sldMk cId="296547135" sldId="287"/>
            <ac:spMk id="4" creationId="{79CD2897-8461-43BD-A79C-0C28350AF1D0}"/>
          </ac:spMkLst>
        </pc:spChg>
        <pc:spChg chg="del">
          <ac:chgData name="Zacarias Amaro, D." userId="c18a4ca7-5d47-48a4-a21d-e07a0c02aebc" providerId="ADAL" clId="{B6914A52-EAFD-47B7-91A8-949C36744990}" dt="2019-03-22T18:11:04.295" v="21" actId="478"/>
          <ac:spMkLst>
            <pc:docMk/>
            <pc:sldMk cId="296547135" sldId="287"/>
            <ac:spMk id="5" creationId="{241129C2-232E-4750-BE29-870149FC5F3B}"/>
          </ac:spMkLst>
        </pc:spChg>
        <pc:picChg chg="del">
          <ac:chgData name="Zacarias Amaro, D." userId="c18a4ca7-5d47-48a4-a21d-e07a0c02aebc" providerId="ADAL" clId="{B6914A52-EAFD-47B7-91A8-949C36744990}" dt="2019-03-22T18:11:04.295" v="21" actId="478"/>
          <ac:picMkLst>
            <pc:docMk/>
            <pc:sldMk cId="296547135" sldId="287"/>
            <ac:picMk id="2" creationId="{F916A08D-8DED-455A-887B-DE3E490A20A9}"/>
          </ac:picMkLst>
        </pc:picChg>
      </pc:sldChg>
      <pc:sldChg chg="addSp delSp modSp del">
        <pc:chgData name="Zacarias Amaro, D." userId="c18a4ca7-5d47-48a4-a21d-e07a0c02aebc" providerId="ADAL" clId="{B6914A52-EAFD-47B7-91A8-949C36744990}" dt="2019-03-22T18:12:47.336" v="42" actId="2696"/>
        <pc:sldMkLst>
          <pc:docMk/>
          <pc:sldMk cId="3427943272" sldId="288"/>
        </pc:sldMkLst>
        <pc:picChg chg="add del mod">
          <ac:chgData name="Zacarias Amaro, D." userId="c18a4ca7-5d47-48a4-a21d-e07a0c02aebc" providerId="ADAL" clId="{B6914A52-EAFD-47B7-91A8-949C36744990}" dt="2019-03-22T18:12:40.757" v="41" actId="1076"/>
          <ac:picMkLst>
            <pc:docMk/>
            <pc:sldMk cId="3427943272" sldId="288"/>
            <ac:picMk id="5" creationId="{4E5CF9E9-5457-4971-A12B-A9DAE994327E}"/>
          </ac:picMkLst>
        </pc:picChg>
      </pc:sldChg>
      <pc:sldChg chg="delSp modSp">
        <pc:chgData name="Zacarias Amaro, D." userId="c18a4ca7-5d47-48a4-a21d-e07a0c02aebc" providerId="ADAL" clId="{B6914A52-EAFD-47B7-91A8-949C36744990}" dt="2019-03-22T17:46:12.535" v="8" actId="478"/>
        <pc:sldMkLst>
          <pc:docMk/>
          <pc:sldMk cId="2467316893" sldId="289"/>
        </pc:sldMkLst>
        <pc:spChg chg="del">
          <ac:chgData name="Zacarias Amaro, D." userId="c18a4ca7-5d47-48a4-a21d-e07a0c02aebc" providerId="ADAL" clId="{B6914A52-EAFD-47B7-91A8-949C36744990}" dt="2019-03-22T17:46:05.374" v="6" actId="478"/>
          <ac:spMkLst>
            <pc:docMk/>
            <pc:sldMk cId="2467316893" sldId="289"/>
            <ac:spMk id="12" creationId="{9E67265E-262E-49FC-920C-91B9E2474A5F}"/>
          </ac:spMkLst>
        </pc:spChg>
        <pc:spChg chg="del">
          <ac:chgData name="Zacarias Amaro, D." userId="c18a4ca7-5d47-48a4-a21d-e07a0c02aebc" providerId="ADAL" clId="{B6914A52-EAFD-47B7-91A8-949C36744990}" dt="2019-03-22T17:46:05.374" v="6" actId="478"/>
          <ac:spMkLst>
            <pc:docMk/>
            <pc:sldMk cId="2467316893" sldId="289"/>
            <ac:spMk id="14" creationId="{3CDFEFF8-1CAA-4D71-958B-961539BC2EC5}"/>
          </ac:spMkLst>
        </pc:spChg>
        <pc:picChg chg="del">
          <ac:chgData name="Zacarias Amaro, D." userId="c18a4ca7-5d47-48a4-a21d-e07a0c02aebc" providerId="ADAL" clId="{B6914A52-EAFD-47B7-91A8-949C36744990}" dt="2019-03-22T17:46:12.535" v="8" actId="478"/>
          <ac:picMkLst>
            <pc:docMk/>
            <pc:sldMk cId="2467316893" sldId="289"/>
            <ac:picMk id="8" creationId="{884F447A-4E44-4E58-8CFC-0227F25F4324}"/>
          </ac:picMkLst>
        </pc:picChg>
        <pc:picChg chg="mod">
          <ac:chgData name="Zacarias Amaro, D." userId="c18a4ca7-5d47-48a4-a21d-e07a0c02aebc" providerId="ADAL" clId="{B6914A52-EAFD-47B7-91A8-949C36744990}" dt="2019-03-22T17:46:07.454" v="7" actId="1076"/>
          <ac:picMkLst>
            <pc:docMk/>
            <pc:sldMk cId="2467316893" sldId="289"/>
            <ac:picMk id="3074" creationId="{81E9DE27-6E2C-473D-92F8-E1072EE8A7C1}"/>
          </ac:picMkLst>
        </pc:picChg>
      </pc:sldChg>
      <pc:sldChg chg="addSp delSp modSp">
        <pc:chgData name="Zacarias Amaro, D." userId="c18a4ca7-5d47-48a4-a21d-e07a0c02aebc" providerId="ADAL" clId="{B6914A52-EAFD-47B7-91A8-949C36744990}" dt="2019-03-22T17:47:26.826" v="18" actId="478"/>
        <pc:sldMkLst>
          <pc:docMk/>
          <pc:sldMk cId="3999845475" sldId="291"/>
        </pc:sldMkLst>
        <pc:spChg chg="del">
          <ac:chgData name="Zacarias Amaro, D." userId="c18a4ca7-5d47-48a4-a21d-e07a0c02aebc" providerId="ADAL" clId="{B6914A52-EAFD-47B7-91A8-949C36744990}" dt="2019-03-22T17:46:55.058" v="16" actId="478"/>
          <ac:spMkLst>
            <pc:docMk/>
            <pc:sldMk cId="3999845475" sldId="291"/>
            <ac:spMk id="7" creationId="{530CE018-4775-4B64-9C00-C79159031EA6}"/>
          </ac:spMkLst>
        </pc:spChg>
        <pc:spChg chg="add del mod">
          <ac:chgData name="Zacarias Amaro, D." userId="c18a4ca7-5d47-48a4-a21d-e07a0c02aebc" providerId="ADAL" clId="{B6914A52-EAFD-47B7-91A8-949C36744990}" dt="2019-03-22T17:46:51.586" v="15" actId="478"/>
          <ac:spMkLst>
            <pc:docMk/>
            <pc:sldMk cId="3999845475" sldId="291"/>
            <ac:spMk id="8" creationId="{1AC10E65-3C88-433B-91D4-B0FBC388C4AE}"/>
          </ac:spMkLst>
        </pc:spChg>
        <pc:spChg chg="del">
          <ac:chgData name="Zacarias Amaro, D." userId="c18a4ca7-5d47-48a4-a21d-e07a0c02aebc" providerId="ADAL" clId="{B6914A52-EAFD-47B7-91A8-949C36744990}" dt="2019-03-22T17:46:55.058" v="16" actId="478"/>
          <ac:spMkLst>
            <pc:docMk/>
            <pc:sldMk cId="3999845475" sldId="291"/>
            <ac:spMk id="9" creationId="{DF55728F-AF47-43C3-83CB-4009929CC36C}"/>
          </ac:spMkLst>
        </pc:spChg>
        <pc:spChg chg="add del mod">
          <ac:chgData name="Zacarias Amaro, D." userId="c18a4ca7-5d47-48a4-a21d-e07a0c02aebc" providerId="ADAL" clId="{B6914A52-EAFD-47B7-91A8-949C36744990}" dt="2019-03-22T17:46:51.586" v="15" actId="478"/>
          <ac:spMkLst>
            <pc:docMk/>
            <pc:sldMk cId="3999845475" sldId="291"/>
            <ac:spMk id="10" creationId="{380B7900-4AEE-487A-830E-29A0C86B865F}"/>
          </ac:spMkLst>
        </pc:spChg>
        <pc:picChg chg="del">
          <ac:chgData name="Zacarias Amaro, D." userId="c18a4ca7-5d47-48a4-a21d-e07a0c02aebc" providerId="ADAL" clId="{B6914A52-EAFD-47B7-91A8-949C36744990}" dt="2019-03-22T17:47:26.826" v="18" actId="478"/>
          <ac:picMkLst>
            <pc:docMk/>
            <pc:sldMk cId="3999845475" sldId="291"/>
            <ac:picMk id="6" creationId="{A0926E04-3849-4B4E-B013-6BC47BA9CEEF}"/>
          </ac:picMkLst>
        </pc:picChg>
      </pc:sldChg>
      <pc:sldChg chg="delSp">
        <pc:chgData name="Zacarias Amaro, D." userId="c18a4ca7-5d47-48a4-a21d-e07a0c02aebc" providerId="ADAL" clId="{B6914A52-EAFD-47B7-91A8-949C36744990}" dt="2019-03-22T18:11:49.197" v="29" actId="478"/>
        <pc:sldMkLst>
          <pc:docMk/>
          <pc:sldMk cId="2881707741" sldId="292"/>
        </pc:sldMkLst>
        <pc:grpChg chg="del">
          <ac:chgData name="Zacarias Amaro, D." userId="c18a4ca7-5d47-48a4-a21d-e07a0c02aebc" providerId="ADAL" clId="{B6914A52-EAFD-47B7-91A8-949C36744990}" dt="2019-03-22T18:11:46.924" v="28" actId="478"/>
          <ac:grpSpMkLst>
            <pc:docMk/>
            <pc:sldMk cId="2881707741" sldId="292"/>
            <ac:grpSpMk id="2" creationId="{5BC5E1FA-CD6C-4743-BBA4-6D36FCB9B361}"/>
          </ac:grpSpMkLst>
        </pc:grpChg>
        <pc:picChg chg="del">
          <ac:chgData name="Zacarias Amaro, D." userId="c18a4ca7-5d47-48a4-a21d-e07a0c02aebc" providerId="ADAL" clId="{B6914A52-EAFD-47B7-91A8-949C36744990}" dt="2019-03-22T18:11:49.197" v="29" actId="478"/>
          <ac:picMkLst>
            <pc:docMk/>
            <pc:sldMk cId="2881707741" sldId="292"/>
            <ac:picMk id="6" creationId="{912D81B2-3864-476F-BEE7-663A9CC53D4B}"/>
          </ac:picMkLst>
        </pc:picChg>
      </pc:sldChg>
      <pc:sldChg chg="delSp">
        <pc:chgData name="Zacarias Amaro, D." userId="c18a4ca7-5d47-48a4-a21d-e07a0c02aebc" providerId="ADAL" clId="{B6914A52-EAFD-47B7-91A8-949C36744990}" dt="2019-03-22T18:12:04.434" v="31" actId="478"/>
        <pc:sldMkLst>
          <pc:docMk/>
          <pc:sldMk cId="2993857805" sldId="293"/>
        </pc:sldMkLst>
        <pc:grpChg chg="del">
          <ac:chgData name="Zacarias Amaro, D." userId="c18a4ca7-5d47-48a4-a21d-e07a0c02aebc" providerId="ADAL" clId="{B6914A52-EAFD-47B7-91A8-949C36744990}" dt="2019-03-22T18:12:00.848" v="30" actId="478"/>
          <ac:grpSpMkLst>
            <pc:docMk/>
            <pc:sldMk cId="2993857805" sldId="293"/>
            <ac:grpSpMk id="2" creationId="{5BC5E1FA-CD6C-4743-BBA4-6D36FCB9B361}"/>
          </ac:grpSpMkLst>
        </pc:grpChg>
        <pc:picChg chg="del">
          <ac:chgData name="Zacarias Amaro, D." userId="c18a4ca7-5d47-48a4-a21d-e07a0c02aebc" providerId="ADAL" clId="{B6914A52-EAFD-47B7-91A8-949C36744990}" dt="2019-03-22T18:12:04.434" v="31" actId="478"/>
          <ac:picMkLst>
            <pc:docMk/>
            <pc:sldMk cId="2993857805" sldId="293"/>
            <ac:picMk id="6" creationId="{912D81B2-3864-476F-BEE7-663A9CC53D4B}"/>
          </ac:picMkLst>
        </pc:picChg>
      </pc:sldChg>
      <pc:sldChg chg="delSp">
        <pc:chgData name="Zacarias Amaro, D." userId="c18a4ca7-5d47-48a4-a21d-e07a0c02aebc" providerId="ADAL" clId="{B6914A52-EAFD-47B7-91A8-949C36744990}" dt="2019-03-22T18:12:15.984" v="34" actId="478"/>
        <pc:sldMkLst>
          <pc:docMk/>
          <pc:sldMk cId="464559405" sldId="294"/>
        </pc:sldMkLst>
        <pc:spChg chg="del topLvl">
          <ac:chgData name="Zacarias Amaro, D." userId="c18a4ca7-5d47-48a4-a21d-e07a0c02aebc" providerId="ADAL" clId="{B6914A52-EAFD-47B7-91A8-949C36744990}" dt="2019-03-22T18:12:11.963" v="33" actId="478"/>
          <ac:spMkLst>
            <pc:docMk/>
            <pc:sldMk cId="464559405" sldId="294"/>
            <ac:spMk id="4" creationId="{C6124281-D9F9-4A81-90F2-8BED128DF407}"/>
          </ac:spMkLst>
        </pc:spChg>
        <pc:spChg chg="del topLvl">
          <ac:chgData name="Zacarias Amaro, D." userId="c18a4ca7-5d47-48a4-a21d-e07a0c02aebc" providerId="ADAL" clId="{B6914A52-EAFD-47B7-91A8-949C36744990}" dt="2019-03-22T18:12:09.833" v="32" actId="478"/>
          <ac:spMkLst>
            <pc:docMk/>
            <pc:sldMk cId="464559405" sldId="294"/>
            <ac:spMk id="5" creationId="{5280E962-E62B-459B-8864-A01381E5A6B3}"/>
          </ac:spMkLst>
        </pc:spChg>
        <pc:grpChg chg="del">
          <ac:chgData name="Zacarias Amaro, D." userId="c18a4ca7-5d47-48a4-a21d-e07a0c02aebc" providerId="ADAL" clId="{B6914A52-EAFD-47B7-91A8-949C36744990}" dt="2019-03-22T18:12:09.833" v="32" actId="478"/>
          <ac:grpSpMkLst>
            <pc:docMk/>
            <pc:sldMk cId="464559405" sldId="294"/>
            <ac:grpSpMk id="2" creationId="{5BC5E1FA-CD6C-4743-BBA4-6D36FCB9B361}"/>
          </ac:grpSpMkLst>
        </pc:grpChg>
        <pc:picChg chg="del">
          <ac:chgData name="Zacarias Amaro, D." userId="c18a4ca7-5d47-48a4-a21d-e07a0c02aebc" providerId="ADAL" clId="{B6914A52-EAFD-47B7-91A8-949C36744990}" dt="2019-03-22T18:12:15.984" v="34" actId="478"/>
          <ac:picMkLst>
            <pc:docMk/>
            <pc:sldMk cId="464559405" sldId="294"/>
            <ac:picMk id="6" creationId="{912D81B2-3864-476F-BEE7-663A9CC53D4B}"/>
          </ac:picMkLst>
        </pc:picChg>
      </pc:sldChg>
      <pc:sldChg chg="delSp">
        <pc:chgData name="Zacarias Amaro, D." userId="c18a4ca7-5d47-48a4-a21d-e07a0c02aebc" providerId="ADAL" clId="{B6914A52-EAFD-47B7-91A8-949C36744990}" dt="2019-03-22T18:12:24.191" v="36" actId="478"/>
        <pc:sldMkLst>
          <pc:docMk/>
          <pc:sldMk cId="1784827105" sldId="295"/>
        </pc:sldMkLst>
        <pc:grpChg chg="del">
          <ac:chgData name="Zacarias Amaro, D." userId="c18a4ca7-5d47-48a4-a21d-e07a0c02aebc" providerId="ADAL" clId="{B6914A52-EAFD-47B7-91A8-949C36744990}" dt="2019-03-22T18:12:21.085" v="35" actId="478"/>
          <ac:grpSpMkLst>
            <pc:docMk/>
            <pc:sldMk cId="1784827105" sldId="295"/>
            <ac:grpSpMk id="2" creationId="{5BC5E1FA-CD6C-4743-BBA4-6D36FCB9B361}"/>
          </ac:grpSpMkLst>
        </pc:grpChg>
        <pc:picChg chg="del">
          <ac:chgData name="Zacarias Amaro, D." userId="c18a4ca7-5d47-48a4-a21d-e07a0c02aebc" providerId="ADAL" clId="{B6914A52-EAFD-47B7-91A8-949C36744990}" dt="2019-03-22T18:12:24.191" v="36" actId="478"/>
          <ac:picMkLst>
            <pc:docMk/>
            <pc:sldMk cId="1784827105" sldId="295"/>
            <ac:picMk id="6" creationId="{912D81B2-3864-476F-BEE7-663A9CC53D4B}"/>
          </ac:picMkLst>
        </pc:picChg>
      </pc:sldChg>
      <pc:sldChg chg="delSp">
        <pc:chgData name="Zacarias Amaro, D." userId="c18a4ca7-5d47-48a4-a21d-e07a0c02aebc" providerId="ADAL" clId="{B6914A52-EAFD-47B7-91A8-949C36744990}" dt="2019-03-22T18:12:34.695" v="38" actId="478"/>
        <pc:sldMkLst>
          <pc:docMk/>
          <pc:sldMk cId="3587780745" sldId="296"/>
        </pc:sldMkLst>
        <pc:spChg chg="del">
          <ac:chgData name="Zacarias Amaro, D." userId="c18a4ca7-5d47-48a4-a21d-e07a0c02aebc" providerId="ADAL" clId="{B6914A52-EAFD-47B7-91A8-949C36744990}" dt="2019-03-22T18:12:34.695" v="38" actId="478"/>
          <ac:spMkLst>
            <pc:docMk/>
            <pc:sldMk cId="3587780745" sldId="296"/>
            <ac:spMk id="4" creationId="{BAC0FD8E-BA0C-4533-8DB1-6A0E819E752C}"/>
          </ac:spMkLst>
        </pc:spChg>
        <pc:grpChg chg="del">
          <ac:chgData name="Zacarias Amaro, D." userId="c18a4ca7-5d47-48a4-a21d-e07a0c02aebc" providerId="ADAL" clId="{B6914A52-EAFD-47B7-91A8-949C36744990}" dt="2019-03-22T18:12:32.661" v="37" actId="478"/>
          <ac:grpSpMkLst>
            <pc:docMk/>
            <pc:sldMk cId="3587780745" sldId="296"/>
            <ac:grpSpMk id="5" creationId="{EEDA7F29-B48E-4BAC-96B3-957F0E8A9184}"/>
          </ac:grpSpMkLst>
        </pc:gr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gif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7CFE1-2614-4D74-8213-1DF15D425AD3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A6ED3-9401-43F1-A7FB-BDB97C425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4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Repo </a:t>
            </a:r>
            <a:r>
              <a:rPr lang="es-MX" dirty="0" err="1"/>
              <a:t>with</a:t>
            </a:r>
            <a:r>
              <a:rPr lang="es-MX" dirty="0"/>
              <a:t> </a:t>
            </a:r>
            <a:r>
              <a:rPr lang="es-MX" dirty="0" err="1"/>
              <a:t>tools</a:t>
            </a:r>
            <a:r>
              <a:rPr lang="es-MX" dirty="0"/>
              <a:t>: https://github.com/DanielaZacarias/DevOps-workshop-Jenkins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A6ED3-9401-43F1-A7FB-BDB97C4258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70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A6ED3-9401-43F1-A7FB-BDB97C4258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3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A6ED3-9401-43F1-A7FB-BDB97C42584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50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jenkins.io/downlo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-scm.com/download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%5bmygithubaccount%5d/%5bmyrepo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%5bmygithubaccount%5d/%5bmyrepo%5d.git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ngrok.com/download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[ngrok_url]/github-webhook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.io/download/" TargetMode="External"/><Relationship Id="rId7" Type="http://schemas.openxmlformats.org/officeDocument/2006/relationships/hyperlink" Target="https://brew.sh/index_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grok.com/download" TargetMode="External"/><Relationship Id="rId5" Type="http://schemas.openxmlformats.org/officeDocument/2006/relationships/hyperlink" Target="https://git-scm.com/downloads" TargetMode="External"/><Relationship Id="rId4" Type="http://schemas.openxmlformats.org/officeDocument/2006/relationships/hyperlink" Target="https://www.java.com/es/download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evops/what-is-devop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>
            <a:extLst>
              <a:ext uri="{FF2B5EF4-FFF2-40B4-BE49-F238E27FC236}">
                <a16:creationId xmlns:a16="http://schemas.microsoft.com/office/drawing/2014/main" id="{1E4E844A-F073-4563-8F28-BF66095C52F2}"/>
              </a:ext>
            </a:extLst>
          </p:cNvPr>
          <p:cNvSpPr txBox="1">
            <a:spLocks/>
          </p:cNvSpPr>
          <p:nvPr/>
        </p:nvSpPr>
        <p:spPr>
          <a:xfrm>
            <a:off x="194095" y="1331868"/>
            <a:ext cx="11803810" cy="21828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300943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b="1" i="0" kern="1200" cap="all" spc="-100" baseline="0">
                <a:gradFill>
                  <a:gsLst>
                    <a:gs pos="100000">
                      <a:srgbClr val="EEAA00"/>
                    </a:gs>
                    <a:gs pos="0">
                      <a:srgbClr val="FAE10D"/>
                    </a:gs>
                  </a:gsLst>
                  <a:lin ang="4200000" scaled="0"/>
                </a:gra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pPr algn="ctr">
              <a:lnSpc>
                <a:spcPct val="70000"/>
              </a:lnSpc>
            </a:pPr>
            <a:br>
              <a:rPr lang="en-US" sz="11000" dirty="0">
                <a:latin typeface="Calibri Light"/>
              </a:rPr>
            </a:br>
            <a:r>
              <a:rPr lang="en-US" sz="7200" dirty="0">
                <a:solidFill>
                  <a:schemeClr val="tx1"/>
                </a:solidFill>
              </a:rPr>
              <a:t>CI WITH Jenkins AND </a:t>
            </a:r>
            <a:r>
              <a:rPr lang="en-US" sz="7200" dirty="0" err="1">
                <a:solidFill>
                  <a:schemeClr val="tx1"/>
                </a:solidFill>
              </a:rPr>
              <a:t>github</a:t>
            </a:r>
            <a:r>
              <a:rPr lang="en-US" sz="7200" dirty="0">
                <a:solidFill>
                  <a:schemeClr val="tx1"/>
                </a:solidFill>
              </a:rPr>
              <a:t> </a:t>
            </a:r>
            <a:r>
              <a:rPr lang="en-US" sz="7200" dirty="0">
                <a:solidFill>
                  <a:schemeClr val="tx1"/>
                </a:solidFill>
                <a:latin typeface="Calibri Light"/>
              </a:rPr>
              <a:t>(</a:t>
            </a:r>
            <a:r>
              <a:rPr lang="en-US" sz="7200" dirty="0">
                <a:solidFill>
                  <a:schemeClr val="tx1"/>
                </a:solidFill>
              </a:rPr>
              <a:t>webhook</a:t>
            </a:r>
            <a:r>
              <a:rPr lang="en-US" sz="7200" dirty="0">
                <a:solidFill>
                  <a:schemeClr val="tx1"/>
                </a:solidFill>
                <a:latin typeface="Calibri Light"/>
              </a:rPr>
              <a:t>)</a:t>
            </a:r>
            <a:endParaRPr lang="en-AU" sz="11000" dirty="0">
              <a:solidFill>
                <a:schemeClr val="tx1"/>
              </a:solidFill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00195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ormula 1 Pit Stops 1950 &amp; Today">
            <a:hlinkClick r:id="" action="ppaction://media"/>
            <a:extLst>
              <a:ext uri="{FF2B5EF4-FFF2-40B4-BE49-F238E27FC236}">
                <a16:creationId xmlns:a16="http://schemas.microsoft.com/office/drawing/2014/main" id="{CB43F440-D7C6-4E9F-9A88-A989AC356DF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25" end="46993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8529" y="1728649"/>
            <a:ext cx="7694941" cy="442546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0CC74E-7003-4182-A027-1362A6F1B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193651"/>
            <a:ext cx="11566634" cy="1325563"/>
          </a:xfrm>
        </p:spPr>
        <p:txBody>
          <a:bodyPr>
            <a:noAutofit/>
          </a:bodyPr>
          <a:lstStyle/>
          <a:p>
            <a:r>
              <a:rPr lang="en-US" sz="5000" b="1" cap="all" dirty="0">
                <a:latin typeface="Graphik Black" charset="0"/>
              </a:rPr>
              <a:t>Traditional Development (Waterfall)</a:t>
            </a:r>
          </a:p>
        </p:txBody>
      </p:sp>
    </p:spTree>
    <p:extLst>
      <p:ext uri="{BB962C8B-B14F-4D97-AF65-F5344CB8AC3E}">
        <p14:creationId xmlns:p14="http://schemas.microsoft.com/office/powerpoint/2010/main" val="96551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98F6739-6CF8-401B-9C95-4EAF01ADF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193651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DevOps + Agile</a:t>
            </a:r>
          </a:p>
        </p:txBody>
      </p:sp>
      <p:pic>
        <p:nvPicPr>
          <p:cNvPr id="9" name="Formula 1 Pit Stops 1950 &amp; Today">
            <a:hlinkClick r:id="" action="ppaction://media"/>
            <a:extLst>
              <a:ext uri="{FF2B5EF4-FFF2-40B4-BE49-F238E27FC236}">
                <a16:creationId xmlns:a16="http://schemas.microsoft.com/office/drawing/2014/main" id="{83491772-3901-447D-AA82-5E4B5D71A72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2904" end="0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1668" y="1686251"/>
            <a:ext cx="7735906" cy="444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8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5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2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10" y="39771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DevOps + Agile</a:t>
            </a:r>
          </a:p>
        </p:txBody>
      </p:sp>
      <p:pic>
        <p:nvPicPr>
          <p:cNvPr id="2050" name="Picture 2" descr="Resultado de imagen para DEVOPS gif">
            <a:extLst>
              <a:ext uri="{FF2B5EF4-FFF2-40B4-BE49-F238E27FC236}">
                <a16:creationId xmlns:a16="http://schemas.microsoft.com/office/drawing/2014/main" id="{FDE16C60-C3AC-4628-B2A7-AAF539901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50" y="1264303"/>
            <a:ext cx="10034954" cy="516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335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4F991-AA7F-4E9E-8649-58B9B56737E0}"/>
              </a:ext>
            </a:extLst>
          </p:cNvPr>
          <p:cNvSpPr txBox="1">
            <a:spLocks/>
          </p:cNvSpPr>
          <p:nvPr/>
        </p:nvSpPr>
        <p:spPr>
          <a:xfrm>
            <a:off x="672175" y="493462"/>
            <a:ext cx="12893565" cy="252111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b="1" cap="all" dirty="0">
                <a:latin typeface="Graphik Black" charset="0"/>
              </a:rPr>
              <a:t>Continuous Integration </a:t>
            </a:r>
          </a:p>
          <a:p>
            <a:pPr>
              <a:lnSpc>
                <a:spcPct val="100000"/>
              </a:lnSpc>
            </a:pPr>
            <a:r>
              <a:rPr lang="en-US" sz="5400" b="1" cap="all" dirty="0">
                <a:latin typeface="Graphik Black" charset="0"/>
              </a:rPr>
              <a:t>&amp; </a:t>
            </a:r>
          </a:p>
          <a:p>
            <a:pPr>
              <a:lnSpc>
                <a:spcPct val="100000"/>
              </a:lnSpc>
            </a:pPr>
            <a:r>
              <a:rPr lang="en-US" sz="5400" b="1" cap="all" dirty="0">
                <a:latin typeface="Graphik Black" charset="0"/>
              </a:rPr>
              <a:t>Continuous Delivery</a:t>
            </a:r>
          </a:p>
        </p:txBody>
      </p:sp>
      <p:pic>
        <p:nvPicPr>
          <p:cNvPr id="1028" name="Picture 4" descr="Resultado de imagen para continuous integration">
            <a:extLst>
              <a:ext uri="{FF2B5EF4-FFF2-40B4-BE49-F238E27FC236}">
                <a16:creationId xmlns:a16="http://schemas.microsoft.com/office/drawing/2014/main" id="{0B323101-FEFC-4023-AE69-A7D4E5CB6E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80"/>
          <a:stretch/>
        </p:blipFill>
        <p:spPr bwMode="auto">
          <a:xfrm>
            <a:off x="6692062" y="3810000"/>
            <a:ext cx="5368861" cy="181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443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para continuous integration">
            <a:extLst>
              <a:ext uri="{FF2B5EF4-FFF2-40B4-BE49-F238E27FC236}">
                <a16:creationId xmlns:a16="http://schemas.microsoft.com/office/drawing/2014/main" id="{2BACEF2A-5ACA-4CFB-90A4-D08D7E9A65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4" t="28703" r="12692" b="8108"/>
          <a:stretch/>
        </p:blipFill>
        <p:spPr bwMode="auto">
          <a:xfrm>
            <a:off x="6975244" y="4163332"/>
            <a:ext cx="4877783" cy="2329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A7C513-A250-4D0E-BF17-C1C60D8BF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Continuous</a:t>
            </a:r>
            <a:r>
              <a:rPr lang="en-US" sz="6000" b="1" dirty="0">
                <a:cs typeface="Calibri Light"/>
              </a:rPr>
              <a:t> </a:t>
            </a:r>
            <a:r>
              <a:rPr lang="en-US" sz="5400" b="1" cap="all" dirty="0">
                <a:latin typeface="Graphik Black" charset="0"/>
              </a:rPr>
              <a:t>Integration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28EB012-8767-4579-99E6-117BD3EBFBF5}"/>
              </a:ext>
            </a:extLst>
          </p:cNvPr>
          <p:cNvSpPr>
            <a:spLocks noGrp="1"/>
          </p:cNvSpPr>
          <p:nvPr/>
        </p:nvSpPr>
        <p:spPr>
          <a:xfrm>
            <a:off x="457200" y="1968500"/>
            <a:ext cx="11239500" cy="4483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Graphik" charset="0"/>
              </a:rPr>
              <a:t>Continuous integration </a:t>
            </a:r>
            <a:r>
              <a:rPr lang="en-US" sz="2400" dirty="0">
                <a:latin typeface="Graphik" charset="0"/>
              </a:rPr>
              <a:t>is the practice of </a:t>
            </a:r>
            <a:r>
              <a:rPr lang="en-US" sz="2400" b="1" dirty="0">
                <a:latin typeface="Graphik" charset="0"/>
              </a:rPr>
              <a:t>frequently merging code changes</a:t>
            </a:r>
            <a:r>
              <a:rPr lang="en-US" sz="2400" dirty="0">
                <a:latin typeface="Graphik" charset="0"/>
              </a:rPr>
              <a:t>.</a:t>
            </a:r>
          </a:p>
          <a:p>
            <a:pPr marL="0" indent="0">
              <a:buNone/>
            </a:pPr>
            <a:r>
              <a:rPr lang="en-US" b="1" dirty="0">
                <a:latin typeface="Graphik" charset="0"/>
              </a:rPr>
              <a:t>	Benefits: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Fast feedback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Fast detection of issues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Avoid difficult integration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2800" b="1" dirty="0">
                <a:latin typeface="Graphik" charset="0"/>
              </a:rPr>
              <a:t>	The problem: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Is everything correctly compiled?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Who checks the code after each merge?</a:t>
            </a:r>
          </a:p>
        </p:txBody>
      </p:sp>
      <p:pic>
        <p:nvPicPr>
          <p:cNvPr id="21" name="Picture 20" descr="A close up of a sign&#10;&#10;Description generated with high confidence">
            <a:extLst>
              <a:ext uri="{FF2B5EF4-FFF2-40B4-BE49-F238E27FC236}">
                <a16:creationId xmlns:a16="http://schemas.microsoft.com/office/drawing/2014/main" id="{82843C53-045D-45BB-83DF-D5427DD17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71412">
            <a:off x="4909023" y="3645248"/>
            <a:ext cx="2506717" cy="1397967"/>
          </a:xfrm>
          <a:prstGeom prst="rect">
            <a:avLst/>
          </a:prstGeom>
        </p:spPr>
      </p:pic>
      <p:sp>
        <p:nvSpPr>
          <p:cNvPr id="22" name="TextBox 3">
            <a:extLst>
              <a:ext uri="{FF2B5EF4-FFF2-40B4-BE49-F238E27FC236}">
                <a16:creationId xmlns:a16="http://schemas.microsoft.com/office/drawing/2014/main" id="{4B699A7E-6124-4F49-A5A9-BC125962B6CF}"/>
              </a:ext>
            </a:extLst>
          </p:cNvPr>
          <p:cNvSpPr txBox="1"/>
          <p:nvPr/>
        </p:nvSpPr>
        <p:spPr>
          <a:xfrm>
            <a:off x="7314216" y="3067226"/>
            <a:ext cx="4877783" cy="1015663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800" b="1" cap="all" dirty="0">
                <a:latin typeface="Graphik Black" charset="0"/>
                <a:ea typeface="+mj-ea"/>
                <a:cs typeface="+mj-cs"/>
              </a:rPr>
              <a:t>AUTOMATION</a:t>
            </a:r>
            <a:r>
              <a:rPr lang="en-US" sz="6000" dirty="0">
                <a:latin typeface="MoolBoran"/>
                <a:cs typeface="LilyUPC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49302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7C513-A250-4D0E-BF17-C1C60D8BF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Continuous</a:t>
            </a:r>
            <a:r>
              <a:rPr lang="en-US" sz="6000" b="1" dirty="0">
                <a:cs typeface="Calibri Light"/>
              </a:rPr>
              <a:t> </a:t>
            </a:r>
            <a:r>
              <a:rPr lang="en-US" sz="5400" b="1" cap="all" dirty="0">
                <a:latin typeface="Graphik Black" charset="0"/>
              </a:rPr>
              <a:t>Delivery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28EB012-8767-4579-99E6-117BD3EBFBF5}"/>
              </a:ext>
            </a:extLst>
          </p:cNvPr>
          <p:cNvSpPr>
            <a:spLocks noGrp="1"/>
          </p:cNvSpPr>
          <p:nvPr/>
        </p:nvSpPr>
        <p:spPr>
          <a:xfrm>
            <a:off x="457200" y="1968500"/>
            <a:ext cx="11239500" cy="4483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Graphik" charset="0"/>
              </a:rPr>
              <a:t>Continuous Delivery </a:t>
            </a:r>
            <a:r>
              <a:rPr lang="en-US" sz="2400" dirty="0">
                <a:latin typeface="Graphik" charset="0"/>
              </a:rPr>
              <a:t>is the ability </a:t>
            </a:r>
            <a:r>
              <a:rPr lang="en-US" sz="2400" b="1" dirty="0">
                <a:latin typeface="Graphik" charset="0"/>
              </a:rPr>
              <a:t>to get changes </a:t>
            </a:r>
            <a:r>
              <a:rPr lang="en-US" sz="2400" dirty="0">
                <a:latin typeface="Graphik" charset="0"/>
              </a:rPr>
              <a:t>of all types—</a:t>
            </a:r>
            <a:r>
              <a:rPr lang="en-US" sz="2000" i="1" dirty="0">
                <a:latin typeface="Graphik" charset="0"/>
              </a:rPr>
              <a:t>including new features, configuration changes, bug fixes and experiments</a:t>
            </a:r>
            <a:r>
              <a:rPr lang="en-US" sz="2400" dirty="0">
                <a:latin typeface="Graphik" charset="0"/>
              </a:rPr>
              <a:t>—into production, or into the hands of users, </a:t>
            </a:r>
            <a:r>
              <a:rPr lang="en-US" sz="2400" b="1" dirty="0">
                <a:latin typeface="Graphik" charset="0"/>
              </a:rPr>
              <a:t>safely and quickly in a sustainable way.</a:t>
            </a:r>
          </a:p>
          <a:p>
            <a:pPr marL="0" indent="0">
              <a:buNone/>
            </a:pPr>
            <a:r>
              <a:rPr lang="en-US" sz="2400" dirty="0">
                <a:latin typeface="Graphik" charset="0"/>
              </a:rPr>
              <a:t>	</a:t>
            </a:r>
            <a:r>
              <a:rPr lang="en-US" sz="2400" b="1" dirty="0">
                <a:latin typeface="Graphik" charset="0"/>
              </a:rPr>
              <a:t>Benefits: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Low risk releases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Faster time to market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Higher quality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Lower costs.</a:t>
            </a:r>
          </a:p>
          <a:p>
            <a:pPr marL="228600" lvl="1">
              <a:spcBef>
                <a:spcPts val="1000"/>
              </a:spcBef>
            </a:pPr>
            <a:r>
              <a:rPr lang="en-US" dirty="0">
                <a:latin typeface="Graphik" charset="0"/>
              </a:rPr>
              <a:t>Happier teams.</a:t>
            </a:r>
          </a:p>
        </p:txBody>
      </p:sp>
      <p:pic>
        <p:nvPicPr>
          <p:cNvPr id="3074" name="Picture 2" descr="Resultado de imagen para continuous delivery">
            <a:extLst>
              <a:ext uri="{FF2B5EF4-FFF2-40B4-BE49-F238E27FC236}">
                <a16:creationId xmlns:a16="http://schemas.microsoft.com/office/drawing/2014/main" id="{81E9DE27-6E2C-473D-92F8-E1072EE8A7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1" t="3981" r="19231" b="4931"/>
          <a:stretch/>
        </p:blipFill>
        <p:spPr bwMode="auto">
          <a:xfrm>
            <a:off x="7781532" y="3059281"/>
            <a:ext cx="3179546" cy="323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316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Resultado de imagen para CI CD">
            <a:extLst>
              <a:ext uri="{FF2B5EF4-FFF2-40B4-BE49-F238E27FC236}">
                <a16:creationId xmlns:a16="http://schemas.microsoft.com/office/drawing/2014/main" id="{768C83F7-4F29-4C7D-BE56-471664DA77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" r="1874" b="4145"/>
          <a:stretch/>
        </p:blipFill>
        <p:spPr bwMode="auto">
          <a:xfrm>
            <a:off x="1027329" y="838742"/>
            <a:ext cx="10137341" cy="504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509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>
            <a:extLst>
              <a:ext uri="{FF2B5EF4-FFF2-40B4-BE49-F238E27FC236}">
                <a16:creationId xmlns:a16="http://schemas.microsoft.com/office/drawing/2014/main" id="{1E4E844A-F073-4563-8F28-BF66095C52F2}"/>
              </a:ext>
            </a:extLst>
          </p:cNvPr>
          <p:cNvSpPr txBox="1">
            <a:spLocks/>
          </p:cNvSpPr>
          <p:nvPr/>
        </p:nvSpPr>
        <p:spPr>
          <a:xfrm>
            <a:off x="194095" y="1536779"/>
            <a:ext cx="11803810" cy="21828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300943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b="1" i="0" kern="1200" cap="all" spc="-100" baseline="0">
                <a:gradFill>
                  <a:gsLst>
                    <a:gs pos="100000">
                      <a:srgbClr val="EEAA00"/>
                    </a:gs>
                    <a:gs pos="0">
                      <a:srgbClr val="FAE10D"/>
                    </a:gs>
                  </a:gsLst>
                  <a:lin ang="4200000" scaled="0"/>
                </a:gra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pPr algn="ctr" defTabSz="914400">
              <a:lnSpc>
                <a:spcPct val="90000"/>
              </a:lnSpc>
            </a:pPr>
            <a:r>
              <a:rPr lang="en-US" sz="7200" dirty="0">
                <a:solidFill>
                  <a:schemeClr val="tx1"/>
                </a:solidFill>
                <a:ea typeface="+mj-ea"/>
                <a:cs typeface="+mj-cs"/>
              </a:rPr>
              <a:t>WORKSHOP: </a:t>
            </a:r>
            <a:r>
              <a:rPr lang="en-US" sz="7200" b="0" dirty="0">
                <a:solidFill>
                  <a:schemeClr val="tx1"/>
                </a:solidFill>
                <a:ea typeface="+mj-ea"/>
                <a:cs typeface="+mj-cs"/>
              </a:rPr>
              <a:t>CI WITH Jenkins AND </a:t>
            </a:r>
            <a:r>
              <a:rPr lang="en-US" sz="7200" b="0" dirty="0" err="1">
                <a:solidFill>
                  <a:schemeClr val="tx1"/>
                </a:solidFill>
                <a:ea typeface="+mj-ea"/>
                <a:cs typeface="+mj-cs"/>
              </a:rPr>
              <a:t>github</a:t>
            </a:r>
            <a:r>
              <a:rPr lang="en-US" sz="7200" b="0" dirty="0">
                <a:solidFill>
                  <a:schemeClr val="tx1"/>
                </a:solidFill>
                <a:ea typeface="+mj-ea"/>
                <a:cs typeface="+mj-cs"/>
              </a:rPr>
              <a:t> (webhook)</a:t>
            </a:r>
            <a:endParaRPr lang="en-AU" sz="7200" b="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pic>
        <p:nvPicPr>
          <p:cNvPr id="7" name="Picture 2" descr="Imagen relacionada">
            <a:extLst>
              <a:ext uri="{FF2B5EF4-FFF2-40B4-BE49-F238E27FC236}">
                <a16:creationId xmlns:a16="http://schemas.microsoft.com/office/drawing/2014/main" id="{E7D950FD-EB73-4E28-BB68-45171922C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2516" y="2954974"/>
            <a:ext cx="4575791" cy="457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Resultado de imagen para Jenkins">
            <a:extLst>
              <a:ext uri="{FF2B5EF4-FFF2-40B4-BE49-F238E27FC236}">
                <a16:creationId xmlns:a16="http://schemas.microsoft.com/office/drawing/2014/main" id="{3C8BF5AA-78EC-4C72-8924-731F7995F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89" y="3716547"/>
            <a:ext cx="3118337" cy="314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743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n relacionada">
            <a:extLst>
              <a:ext uri="{FF2B5EF4-FFF2-40B4-BE49-F238E27FC236}">
                <a16:creationId xmlns:a16="http://schemas.microsoft.com/office/drawing/2014/main" id="{467C2572-E402-4ECB-8074-D517B6C9300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313" y="4397964"/>
            <a:ext cx="4422598" cy="2460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7CFC0D-C405-444A-9894-3C5BDC97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cap="all" dirty="0">
                <a:latin typeface="Graphik Black" charset="0"/>
              </a:rPr>
              <a:t>Workshop Objectives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C1DA05B-0FA6-4E4A-B72D-C1FF79D76B45}"/>
              </a:ext>
            </a:extLst>
          </p:cNvPr>
          <p:cNvSpPr>
            <a:spLocks noGrp="1"/>
          </p:cNvSpPr>
          <p:nvPr/>
        </p:nvSpPr>
        <p:spPr>
          <a:xfrm>
            <a:off x="882374" y="216797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latin typeface="Graphik"/>
              </a:rPr>
              <a:t>To create a </a:t>
            </a:r>
            <a:r>
              <a:rPr lang="en-US" sz="2400" b="1">
                <a:latin typeface="Graphik"/>
              </a:rPr>
              <a:t>Webhook</a:t>
            </a:r>
            <a:r>
              <a:rPr lang="en-US" sz="2400">
                <a:latin typeface="Graphik"/>
              </a:rPr>
              <a:t> between </a:t>
            </a:r>
            <a:r>
              <a:rPr lang="en-US" sz="2400" b="1">
                <a:latin typeface="Graphik"/>
              </a:rPr>
              <a:t>CI </a:t>
            </a:r>
            <a:r>
              <a:rPr lang="en-US" sz="2400">
                <a:latin typeface="Graphik"/>
              </a:rPr>
              <a:t>tool </a:t>
            </a:r>
            <a:r>
              <a:rPr lang="en-US" sz="2400" b="1">
                <a:latin typeface="Graphik"/>
              </a:rPr>
              <a:t>Jenkins</a:t>
            </a:r>
            <a:r>
              <a:rPr lang="en-US" sz="2400">
                <a:latin typeface="Graphik"/>
              </a:rPr>
              <a:t> and </a:t>
            </a:r>
            <a:r>
              <a:rPr lang="en-US" sz="2400" b="1">
                <a:latin typeface="Graphik"/>
              </a:rPr>
              <a:t>version control </a:t>
            </a:r>
            <a:r>
              <a:rPr lang="en-US" sz="2400">
                <a:latin typeface="Graphik"/>
              </a:rPr>
              <a:t>tool </a:t>
            </a:r>
            <a:r>
              <a:rPr lang="en-US" sz="2400" b="1">
                <a:latin typeface="Graphik"/>
              </a:rPr>
              <a:t>GitHub</a:t>
            </a:r>
            <a:r>
              <a:rPr lang="en-US" sz="2400">
                <a:latin typeface="Graphik"/>
              </a:rPr>
              <a:t>, using </a:t>
            </a:r>
            <a:r>
              <a:rPr lang="en-US" sz="2400" b="1" err="1">
                <a:latin typeface="Graphik"/>
              </a:rPr>
              <a:t>Ngrok</a:t>
            </a:r>
            <a:r>
              <a:rPr lang="en-US" sz="2400">
                <a:latin typeface="Graphik"/>
              </a:rPr>
              <a:t> as a </a:t>
            </a:r>
            <a:r>
              <a:rPr lang="en-US" sz="2400" b="1">
                <a:latin typeface="Graphik"/>
              </a:rPr>
              <a:t>tunnel</a:t>
            </a:r>
            <a:r>
              <a:rPr lang="en-US" sz="2400">
                <a:latin typeface="Graphik"/>
              </a:rPr>
              <a:t> for our local web server.</a:t>
            </a:r>
          </a:p>
          <a:p>
            <a:r>
              <a:rPr lang="en-US" sz="2400">
                <a:latin typeface="Graphik"/>
              </a:rPr>
              <a:t>To create a Jenkins pipeline</a:t>
            </a:r>
            <a:endParaRPr lang="en-US" sz="2400">
              <a:latin typeface="Graphik" charset="0"/>
            </a:endParaRPr>
          </a:p>
          <a:p>
            <a:pPr marL="0" indent="0">
              <a:buNone/>
            </a:pPr>
            <a:endParaRPr lang="en-US" sz="2400" dirty="0">
              <a:latin typeface="Graphik" charset="0"/>
            </a:endParaRPr>
          </a:p>
          <a:p>
            <a:pPr marL="0" indent="0">
              <a:buNone/>
            </a:pPr>
            <a:r>
              <a:rPr lang="en-US" sz="2400" b="1" dirty="0">
                <a:latin typeface="Graphik" charset="0"/>
              </a:rPr>
              <a:t>Requirements:</a:t>
            </a:r>
          </a:p>
          <a:p>
            <a:r>
              <a:rPr lang="en-US" sz="2400">
                <a:latin typeface="Graphik"/>
              </a:rPr>
              <a:t>Creation of GitHub account.</a:t>
            </a:r>
          </a:p>
          <a:p>
            <a:r>
              <a:rPr lang="en-US" sz="2400" dirty="0">
                <a:latin typeface="Graphik" charset="0"/>
              </a:rPr>
              <a:t>Installation and configuration of Jenkins in local machine.</a:t>
            </a:r>
          </a:p>
          <a:p>
            <a:r>
              <a:rPr lang="en-US" sz="2400" dirty="0">
                <a:latin typeface="Graphik" charset="0"/>
              </a:rPr>
              <a:t>Installation of </a:t>
            </a:r>
            <a:r>
              <a:rPr lang="en-US" sz="2400" dirty="0" err="1">
                <a:latin typeface="Graphik" charset="0"/>
              </a:rPr>
              <a:t>Ngrok</a:t>
            </a:r>
            <a:r>
              <a:rPr lang="en-US" sz="2400" dirty="0">
                <a:latin typeface="Graphik" charset="0"/>
              </a:rPr>
              <a:t> in local machine.</a:t>
            </a:r>
          </a:p>
        </p:txBody>
      </p:sp>
    </p:spTree>
    <p:extLst>
      <p:ext uri="{BB962C8B-B14F-4D97-AF65-F5344CB8AC3E}">
        <p14:creationId xmlns:p14="http://schemas.microsoft.com/office/powerpoint/2010/main" val="989924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cdn-images-1.medium.com/max/1600/1*jFpGk7qNLh9kbw_o-WOW1g.gif">
            <a:extLst>
              <a:ext uri="{FF2B5EF4-FFF2-40B4-BE49-F238E27FC236}">
                <a16:creationId xmlns:a16="http://schemas.microsoft.com/office/drawing/2014/main" id="{89321059-9F37-4D8E-B93A-7D2995D6F4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75" y="3144092"/>
            <a:ext cx="6142606" cy="368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155C9E-5E3B-4EBF-8F4D-EFF1D9FF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Jenkins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AE2DB2B-D3BD-4A86-84A0-967A75F6DA9C}"/>
              </a:ext>
            </a:extLst>
          </p:cNvPr>
          <p:cNvSpPr>
            <a:spLocks noGrp="1"/>
          </p:cNvSpPr>
          <p:nvPr/>
        </p:nvSpPr>
        <p:spPr>
          <a:xfrm>
            <a:off x="981075" y="19685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Graphik" charset="0"/>
              </a:rPr>
              <a:t>Jenkins</a:t>
            </a:r>
            <a:r>
              <a:rPr lang="en-US" sz="2400" dirty="0">
                <a:latin typeface="Graphik" charset="0"/>
              </a:rPr>
              <a:t> is a CI/CD tool that automatically prepares/compiles the code and runs automated tests.</a:t>
            </a:r>
          </a:p>
          <a:p>
            <a:r>
              <a:rPr lang="en-US" sz="2400" dirty="0">
                <a:latin typeface="Graphik" charset="0"/>
              </a:rPr>
              <a:t>This is called </a:t>
            </a:r>
            <a:r>
              <a:rPr lang="en-US" sz="2400" b="1" dirty="0">
                <a:latin typeface="Graphik" charset="0"/>
              </a:rPr>
              <a:t>a build</a:t>
            </a:r>
            <a:r>
              <a:rPr lang="en-US" sz="2400" dirty="0">
                <a:latin typeface="Graphik" charset="0"/>
              </a:rPr>
              <a:t>, and if something goes wrong, it fails. </a:t>
            </a:r>
          </a:p>
          <a:p>
            <a:r>
              <a:rPr lang="en-US" sz="2400" dirty="0">
                <a:latin typeface="Graphik" charset="0"/>
              </a:rPr>
              <a:t>-&gt; Immediate feedback.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9845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Summary</a:t>
            </a:r>
            <a:endParaRPr lang="en-US" sz="4000" b="1" cap="all" dirty="0">
              <a:latin typeface="Graphik Black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6056AF-FA15-4E59-8201-E4E26281F0ED}"/>
              </a:ext>
            </a:extLst>
          </p:cNvPr>
          <p:cNvSpPr txBox="1"/>
          <p:nvPr/>
        </p:nvSpPr>
        <p:spPr>
          <a:xfrm>
            <a:off x="6261101" y="1245442"/>
            <a:ext cx="5942624" cy="41365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latin typeface="Graphik" charset="0"/>
              </a:rPr>
              <a:t>What is DevOps?</a:t>
            </a:r>
          </a:p>
          <a:p>
            <a:pPr marL="685800" lvl="2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MX" sz="2400" dirty="0" err="1">
                <a:latin typeface="Graphik" charset="0"/>
              </a:rPr>
              <a:t>Traditional</a:t>
            </a:r>
            <a:r>
              <a:rPr lang="es-MX" sz="2400" dirty="0">
                <a:latin typeface="Graphik" charset="0"/>
              </a:rPr>
              <a:t> </a:t>
            </a:r>
            <a:r>
              <a:rPr lang="es-MX" sz="2400" dirty="0" err="1">
                <a:latin typeface="Graphik" charset="0"/>
              </a:rPr>
              <a:t>Development</a:t>
            </a:r>
            <a:r>
              <a:rPr lang="es-MX" sz="2400" dirty="0">
                <a:latin typeface="Graphik" charset="0"/>
              </a:rPr>
              <a:t> vs DevOps.</a:t>
            </a:r>
            <a:endParaRPr lang="en-US" sz="2400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latin typeface="Graphik" charset="0"/>
              </a:rPr>
              <a:t>Continuous Integration/Continuous Deployment.</a:t>
            </a: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latin typeface="Graphik" charset="0"/>
              </a:rPr>
              <a:t>CI With Jenkins AND GitHub (webhook).</a:t>
            </a:r>
          </a:p>
          <a:p>
            <a:pPr marL="685800" lvl="2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MX" sz="2400" dirty="0">
                <a:latin typeface="Graphik" charset="0"/>
              </a:rPr>
              <a:t>J</a:t>
            </a:r>
            <a:r>
              <a:rPr lang="en-US" sz="2400" dirty="0" err="1">
                <a:latin typeface="Graphik" charset="0"/>
              </a:rPr>
              <a:t>enkins</a:t>
            </a:r>
            <a:endParaRPr lang="en-US" sz="2400" dirty="0">
              <a:latin typeface="Graphik" charset="0"/>
            </a:endParaRPr>
          </a:p>
          <a:p>
            <a:pPr marL="685800" lvl="2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MX" sz="2400" dirty="0">
                <a:latin typeface="Graphik" charset="0"/>
              </a:rPr>
              <a:t>G</a:t>
            </a:r>
            <a:r>
              <a:rPr lang="en-US" sz="2400" dirty="0" err="1">
                <a:latin typeface="Graphik" charset="0"/>
              </a:rPr>
              <a:t>itHub</a:t>
            </a:r>
            <a:endParaRPr lang="en-US" sz="2400" dirty="0">
              <a:latin typeface="Graphik" charset="0"/>
            </a:endParaRPr>
          </a:p>
          <a:p>
            <a:pPr marL="685800" lvl="2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MX" sz="2400" dirty="0">
                <a:latin typeface="Graphik" charset="0"/>
              </a:rPr>
              <a:t>W</a:t>
            </a:r>
            <a:r>
              <a:rPr lang="en-US" sz="2400" dirty="0">
                <a:latin typeface="Graphik" charset="0"/>
              </a:rPr>
              <a:t>hat is a Webhook?</a:t>
            </a:r>
            <a:endParaRPr lang="es-MX" sz="2400" dirty="0">
              <a:latin typeface="Graphik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2000" dirty="0"/>
          </a:p>
          <a:p>
            <a:pPr marL="342900" indent="-3429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05524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55C9E-5E3B-4EBF-8F4D-EFF1D9FF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Jenkins + GitHub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AE2DB2B-D3BD-4A86-84A0-967A75F6DA9C}"/>
              </a:ext>
            </a:extLst>
          </p:cNvPr>
          <p:cNvSpPr>
            <a:spLocks noGrp="1"/>
          </p:cNvSpPr>
          <p:nvPr/>
        </p:nvSpPr>
        <p:spPr>
          <a:xfrm>
            <a:off x="981075" y="19685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Graphik" charset="0"/>
              </a:rPr>
              <a:t>GitHub</a:t>
            </a:r>
            <a:r>
              <a:rPr lang="en-US" sz="2400" dirty="0">
                <a:latin typeface="Graphik" charset="0"/>
              </a:rPr>
              <a:t> is a web-based version control tool in which you can host your projects.</a:t>
            </a:r>
          </a:p>
          <a:p>
            <a:endParaRPr lang="es-MX" sz="2400" dirty="0">
              <a:latin typeface="Graphik" charset="0"/>
            </a:endParaRPr>
          </a:p>
          <a:p>
            <a:endParaRPr lang="es-MX" sz="2400" dirty="0">
              <a:latin typeface="Graphik" charset="0"/>
            </a:endParaRPr>
          </a:p>
          <a:p>
            <a:endParaRPr lang="es-MX" sz="2400" dirty="0">
              <a:latin typeface="Graphik" charset="0"/>
            </a:endParaRPr>
          </a:p>
          <a:p>
            <a:endParaRPr lang="es-MX" sz="2400" dirty="0">
              <a:latin typeface="Graphik" charset="0"/>
            </a:endParaRPr>
          </a:p>
          <a:p>
            <a:endParaRPr lang="es-MX" sz="2400" dirty="0">
              <a:latin typeface="Graphik" charset="0"/>
            </a:endParaRPr>
          </a:p>
          <a:p>
            <a:endParaRPr lang="en-US" sz="2400" dirty="0">
              <a:latin typeface="Graphik" charset="0"/>
            </a:endParaRPr>
          </a:p>
          <a:p>
            <a:r>
              <a:rPr lang="en-US" sz="2400" dirty="0">
                <a:latin typeface="Graphik"/>
              </a:rPr>
              <a:t>Jenkins </a:t>
            </a:r>
            <a:r>
              <a:rPr lang="en-US" sz="2400" i="1" dirty="0">
                <a:latin typeface="Graphik"/>
              </a:rPr>
              <a:t>needs </a:t>
            </a:r>
            <a:r>
              <a:rPr lang="en-US" sz="2400" dirty="0">
                <a:latin typeface="Graphik"/>
              </a:rPr>
              <a:t>to be linked to a repository in order to access the code of your project.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741155F4-75C2-4815-9212-C0CE0DA1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03" y="2394318"/>
            <a:ext cx="4320056" cy="2653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 descr="Resultado de imagen para github commits">
            <a:extLst>
              <a:ext uri="{FF2B5EF4-FFF2-40B4-BE49-F238E27FC236}">
                <a16:creationId xmlns:a16="http://schemas.microsoft.com/office/drawing/2014/main" id="{DF46236B-248B-447B-A944-FFC1EE996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759" y="2394318"/>
            <a:ext cx="3355456" cy="260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Imagen relacionada">
            <a:extLst>
              <a:ext uri="{FF2B5EF4-FFF2-40B4-BE49-F238E27FC236}">
                <a16:creationId xmlns:a16="http://schemas.microsoft.com/office/drawing/2014/main" id="{82287A50-DC53-4BD1-9238-43347B90A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559" y="3268748"/>
            <a:ext cx="1398882" cy="139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1399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55C9E-5E3B-4EBF-8F4D-EFF1D9FF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Webhooks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AE2DB2B-D3BD-4A86-84A0-967A75F6DA9C}"/>
              </a:ext>
            </a:extLst>
          </p:cNvPr>
          <p:cNvSpPr>
            <a:spLocks noGrp="1"/>
          </p:cNvSpPr>
          <p:nvPr/>
        </p:nvSpPr>
        <p:spPr>
          <a:xfrm>
            <a:off x="506206" y="2023717"/>
            <a:ext cx="6748524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Graphik" charset="0"/>
              </a:rPr>
              <a:t>Webhooks</a:t>
            </a:r>
            <a:r>
              <a:rPr lang="en-US" sz="2400" dirty="0">
                <a:latin typeface="Graphik" charset="0"/>
              </a:rPr>
              <a:t> are "user-defined HTTP callbacks“.</a:t>
            </a:r>
          </a:p>
          <a:p>
            <a:r>
              <a:rPr lang="en-US" sz="2400" dirty="0">
                <a:latin typeface="Graphik" charset="0"/>
              </a:rPr>
              <a:t>Triggered by an event such as pushing code to a repository, or a comment being posted to a blog.</a:t>
            </a:r>
          </a:p>
          <a:p>
            <a:r>
              <a:rPr lang="en-US" sz="2400" dirty="0">
                <a:latin typeface="Graphik" charset="0"/>
              </a:rPr>
              <a:t>The source site makes an HTTP request to the URL configured for the webhook.</a:t>
            </a:r>
          </a:p>
          <a:p>
            <a:r>
              <a:rPr lang="en-US" sz="2400" dirty="0">
                <a:latin typeface="Graphik" charset="0"/>
              </a:rPr>
              <a:t>These are used to cause events on one site to invoke behavior on another.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3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67E710E-CCC8-4516-9E1F-72ADBE619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357" y="1532314"/>
            <a:ext cx="4377634" cy="43897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5BD797-A1DE-4E62-BAF6-A3A142F44CAC}"/>
              </a:ext>
            </a:extLst>
          </p:cNvPr>
          <p:cNvSpPr/>
          <p:nvPr/>
        </p:nvSpPr>
        <p:spPr>
          <a:xfrm>
            <a:off x="7140713" y="5677451"/>
            <a:ext cx="2438399" cy="6935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2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Resultado de imagen para start gif">
            <a:extLst>
              <a:ext uri="{FF2B5EF4-FFF2-40B4-BE49-F238E27FC236}">
                <a16:creationId xmlns:a16="http://schemas.microsoft.com/office/drawing/2014/main" id="{A37F9FFC-B6AB-46F3-A647-A627E0104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893" y="1082675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47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508BC-D756-4A61-8C6A-E39C3E114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cs typeface="Calibri Light"/>
              </a:rPr>
              <a:t>Getting started…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06253-FC3F-451D-981C-07289AAE6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648" y="1576004"/>
            <a:ext cx="11067393" cy="479802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i="1" u="sng" dirty="0">
                <a:cs typeface="Calibri"/>
              </a:rPr>
              <a:t>For mac users: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-In your terminal, install Homebrew using the command found at: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https://brew.sh/index_es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cs typeface="Calibri"/>
              </a:rPr>
              <a:t>-In your terminal, install Java using: brew cask install java</a:t>
            </a:r>
          </a:p>
          <a:p>
            <a:r>
              <a:rPr lang="en-US" dirty="0">
                <a:cs typeface="Calibri"/>
              </a:rPr>
              <a:t>Step. 1. Install Jenkins in local machine from: </a:t>
            </a:r>
            <a:r>
              <a:rPr lang="en-US" dirty="0">
                <a:cs typeface="Calibri"/>
                <a:hlinkClick r:id="rId2"/>
              </a:rPr>
              <a:t>https://jenkins.io/download/</a:t>
            </a:r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Step. 2. Copy and paste </a:t>
            </a:r>
            <a:r>
              <a:rPr lang="en-US" dirty="0" err="1">
                <a:cs typeface="Calibri" panose="020F0502020204030204"/>
              </a:rPr>
              <a:t>initialAdmin</a:t>
            </a:r>
            <a:r>
              <a:rPr lang="en-US" dirty="0">
                <a:cs typeface="Calibri" panose="020F0502020204030204"/>
              </a:rPr>
              <a:t> password</a:t>
            </a:r>
            <a:endParaRPr lang="en-US" dirty="0"/>
          </a:p>
          <a:p>
            <a:r>
              <a:rPr lang="en-US" dirty="0">
                <a:cs typeface="Calibri"/>
              </a:rPr>
              <a:t>Step. 3. Install suggested plugins</a:t>
            </a:r>
          </a:p>
          <a:p>
            <a:r>
              <a:rPr lang="en-US" dirty="0">
                <a:cs typeface="Calibri"/>
              </a:rPr>
              <a:t>Step. 4. Setup admin information</a:t>
            </a:r>
          </a:p>
          <a:p>
            <a:r>
              <a:rPr lang="en-US" dirty="0">
                <a:cs typeface="Calibri"/>
              </a:rPr>
              <a:t>Step. 5. Create GitHub account: </a:t>
            </a:r>
            <a:r>
              <a:rPr lang="en-US" dirty="0">
                <a:cs typeface="Calibri"/>
                <a:hlinkClick r:id="rId3"/>
              </a:rPr>
              <a:t>https://github.com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Download Git from: </a:t>
            </a:r>
            <a:r>
              <a:rPr lang="en-US" dirty="0">
                <a:cs typeface="Calibri"/>
                <a:hlinkClick r:id="rId4"/>
              </a:rPr>
              <a:t>https://git-scm.com/downloads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Create GitHub account at: https://github.</a:t>
            </a:r>
            <a:r>
              <a:rPr lang="en-US">
                <a:cs typeface="Calibri"/>
              </a:rPr>
              <a:t>com/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4936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3A9E2-7E79-406C-87B9-D3F99F794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1059"/>
            <a:ext cx="10515600" cy="55159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Step. 6. Create new project in GitHub</a:t>
            </a:r>
          </a:p>
          <a:p>
            <a:r>
              <a:rPr lang="en-US" dirty="0">
                <a:cs typeface="Calibri"/>
              </a:rPr>
              <a:t>Step 7. Back in Jenkins, create a New Freestyle Project called </a:t>
            </a:r>
            <a:r>
              <a:rPr lang="en-US" b="1" dirty="0">
                <a:cs typeface="Calibri"/>
              </a:rPr>
              <a:t>First job</a:t>
            </a:r>
            <a:endParaRPr lang="en-US" b="1" dirty="0"/>
          </a:p>
          <a:p>
            <a:r>
              <a:rPr lang="en-US" dirty="0">
                <a:cs typeface="Calibri"/>
              </a:rPr>
              <a:t>Step 8. In the “General” section, select the “GitHub project” option and paste the URL of your GitHub repository. </a:t>
            </a:r>
            <a:r>
              <a:rPr lang="en-US" dirty="0">
                <a:cs typeface="Calibri"/>
                <a:hlinkClick r:id="rId3"/>
              </a:rPr>
              <a:t>https://github.com/[mygithubaccount]/[myrepo</a:t>
            </a:r>
            <a:r>
              <a:rPr lang="en-US" dirty="0">
                <a:cs typeface="Calibri"/>
              </a:rPr>
              <a:t>]</a:t>
            </a:r>
            <a:endParaRPr lang="en-US" dirty="0"/>
          </a:p>
          <a:p>
            <a:r>
              <a:rPr lang="en-US" dirty="0">
                <a:cs typeface="Calibri"/>
              </a:rPr>
              <a:t>Step 9. In the “Source Code Management” section, select the “Git” option and paste the URL of your GitHub </a:t>
            </a:r>
            <a:r>
              <a:rPr lang="en-US" dirty="0" err="1">
                <a:cs typeface="Calibri"/>
              </a:rPr>
              <a:t>repository.</a:t>
            </a:r>
            <a:r>
              <a:rPr lang="en-US" dirty="0" err="1">
                <a:cs typeface="Calibri"/>
                <a:hlinkClick r:id="rId4"/>
              </a:rPr>
              <a:t>https</a:t>
            </a:r>
            <a:r>
              <a:rPr lang="en-US" dirty="0">
                <a:cs typeface="Calibri"/>
                <a:hlinkClick r:id="rId4"/>
              </a:rPr>
              <a:t>://github.com/[</a:t>
            </a:r>
            <a:r>
              <a:rPr lang="en-US" dirty="0" err="1">
                <a:cs typeface="Calibri"/>
                <a:hlinkClick r:id="rId4"/>
              </a:rPr>
              <a:t>mygithubaccount</a:t>
            </a:r>
            <a:r>
              <a:rPr lang="en-US" dirty="0">
                <a:cs typeface="Calibri"/>
                <a:hlinkClick r:id="rId4"/>
              </a:rPr>
              <a:t>]/[</a:t>
            </a:r>
            <a:r>
              <a:rPr lang="en-US" dirty="0" err="1">
                <a:cs typeface="Calibri"/>
                <a:hlinkClick r:id="rId4"/>
              </a:rPr>
              <a:t>myrepo</a:t>
            </a:r>
            <a:r>
              <a:rPr lang="en-US" dirty="0">
                <a:cs typeface="Calibri"/>
                <a:hlinkClick r:id="rId4"/>
              </a:rPr>
              <a:t>].git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Step 10. Within the same section, in the “Repository browser” option, select “</a:t>
            </a:r>
            <a:r>
              <a:rPr lang="en-US" dirty="0" err="1">
                <a:cs typeface="Calibri"/>
              </a:rPr>
              <a:t>githubweb</a:t>
            </a:r>
            <a:r>
              <a:rPr lang="en-US" dirty="0">
                <a:cs typeface="Calibri"/>
              </a:rPr>
              <a:t>”, and paste the URL of your GitHub </a:t>
            </a:r>
            <a:r>
              <a:rPr lang="en-US" dirty="0" err="1">
                <a:cs typeface="Calibri"/>
              </a:rPr>
              <a:t>repository.</a:t>
            </a:r>
            <a:r>
              <a:rPr lang="en-US" dirty="0" err="1">
                <a:cs typeface="Calibri"/>
                <a:hlinkClick r:id="rId3"/>
              </a:rPr>
              <a:t>https</a:t>
            </a:r>
            <a:r>
              <a:rPr lang="en-US" dirty="0">
                <a:cs typeface="Calibri"/>
                <a:hlinkClick r:id="rId3"/>
              </a:rPr>
              <a:t>://github.com/[</a:t>
            </a:r>
            <a:r>
              <a:rPr lang="en-US" dirty="0" err="1">
                <a:cs typeface="Calibri"/>
                <a:hlinkClick r:id="rId3"/>
              </a:rPr>
              <a:t>mygithubaccount</a:t>
            </a:r>
            <a:r>
              <a:rPr lang="en-US" dirty="0">
                <a:cs typeface="Calibri"/>
                <a:hlinkClick r:id="rId3"/>
              </a:rPr>
              <a:t>]/[</a:t>
            </a:r>
            <a:r>
              <a:rPr lang="en-US" dirty="0" err="1">
                <a:cs typeface="Calibri"/>
                <a:hlinkClick r:id="rId3"/>
              </a:rPr>
              <a:t>myrepo</a:t>
            </a:r>
            <a:r>
              <a:rPr lang="en-US" dirty="0">
                <a:cs typeface="Calibri"/>
              </a:rPr>
              <a:t>]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4575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6ED9C-11B2-408A-9C38-09A20048F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437"/>
            <a:ext cx="10515600" cy="55015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Step 11. In the “Build Triggers” section, select the “GitHub hook trigger for </a:t>
            </a:r>
            <a:r>
              <a:rPr lang="en-US" dirty="0" err="1">
                <a:cs typeface="Calibri"/>
              </a:rPr>
              <a:t>GITScm</a:t>
            </a:r>
            <a:r>
              <a:rPr lang="en-US" dirty="0">
                <a:cs typeface="Calibri"/>
              </a:rPr>
              <a:t> polling” option.</a:t>
            </a:r>
          </a:p>
          <a:p>
            <a:r>
              <a:rPr lang="en-US" dirty="0">
                <a:cs typeface="Calibri"/>
              </a:rPr>
              <a:t>Step 12. Save your project.</a:t>
            </a:r>
            <a:endParaRPr lang="en-US" dirty="0"/>
          </a:p>
          <a:p>
            <a:r>
              <a:rPr lang="en-US" dirty="0">
                <a:cs typeface="Calibri"/>
              </a:rPr>
              <a:t>Step 13. Download </a:t>
            </a:r>
            <a:r>
              <a:rPr lang="en-US" dirty="0" err="1">
                <a:cs typeface="Calibri"/>
              </a:rPr>
              <a:t>Ngrok</a:t>
            </a:r>
            <a:r>
              <a:rPr lang="en-US" dirty="0">
                <a:cs typeface="Calibri"/>
              </a:rPr>
              <a:t> in your </a:t>
            </a:r>
            <a:r>
              <a:rPr lang="en-US" dirty="0" err="1">
                <a:cs typeface="Calibri"/>
              </a:rPr>
              <a:t>localmachine</a:t>
            </a:r>
            <a:r>
              <a:rPr lang="en-US" dirty="0">
                <a:cs typeface="Calibri"/>
              </a:rPr>
              <a:t> from: </a:t>
            </a:r>
            <a:r>
              <a:rPr lang="en-US" dirty="0">
                <a:cs typeface="Calibri"/>
                <a:hlinkClick r:id="rId2"/>
              </a:rPr>
              <a:t>https://ngrok.com/download</a:t>
            </a:r>
            <a:endParaRPr lang="en-US" dirty="0">
              <a:cs typeface="Calibri" panose="020F0502020204030204"/>
            </a:endParaRPr>
          </a:p>
          <a:p>
            <a:pPr lvl="1"/>
            <a:r>
              <a:rPr lang="en-US" i="1" u="sng" dirty="0">
                <a:cs typeface="Calibri" panose="020F0502020204030204"/>
              </a:rPr>
              <a:t>For mac users use</a:t>
            </a:r>
            <a:r>
              <a:rPr lang="en-US" i="1" dirty="0">
                <a:cs typeface="Calibri" panose="020F0502020204030204"/>
              </a:rPr>
              <a:t>: </a:t>
            </a:r>
            <a:r>
              <a:rPr lang="en-US" dirty="0">
                <a:cs typeface="Calibri" panose="020F0502020204030204"/>
              </a:rPr>
              <a:t>brew cask install </a:t>
            </a:r>
            <a:r>
              <a:rPr lang="en-US" dirty="0" err="1">
                <a:cs typeface="Calibri" panose="020F0502020204030204"/>
              </a:rPr>
              <a:t>ngrok</a:t>
            </a:r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Step 14. Run the following command: </a:t>
            </a:r>
            <a:r>
              <a:rPr lang="en-US" dirty="0" err="1">
                <a:cs typeface="Calibri"/>
              </a:rPr>
              <a:t>ngrok</a:t>
            </a:r>
            <a:r>
              <a:rPr lang="en-US" dirty="0">
                <a:cs typeface="Calibri"/>
              </a:rPr>
              <a:t> http 8080</a:t>
            </a:r>
            <a:endParaRPr lang="en-US" dirty="0"/>
          </a:p>
          <a:p>
            <a:r>
              <a:rPr lang="en-US" dirty="0">
                <a:cs typeface="Calibri"/>
              </a:rPr>
              <a:t>Step 15.  Copy the http URL that appeared next to “Forwarding” and try to access it from the internet to see if it works, it should redirect you to Jenkins.</a:t>
            </a:r>
            <a:endParaRPr lang="en-US" dirty="0"/>
          </a:p>
          <a:p>
            <a:r>
              <a:rPr lang="en-US" dirty="0">
                <a:cs typeface="Calibri"/>
              </a:rPr>
              <a:t>Step 16. If everything works correctly, go to your </a:t>
            </a:r>
            <a:r>
              <a:rPr lang="en-US" dirty="0" err="1">
                <a:cs typeface="Calibri"/>
              </a:rPr>
              <a:t>Github</a:t>
            </a:r>
            <a:r>
              <a:rPr lang="en-US" dirty="0">
                <a:cs typeface="Calibri"/>
              </a:rPr>
              <a:t> repository and go to the “Settings” tab.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00105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35C-FB9C-4C64-8E3C-5393B471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701"/>
            <a:ext cx="10515600" cy="54152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Step 17. Go to the “Webhooks” tab and select the option “Add Webhook”</a:t>
            </a:r>
          </a:p>
          <a:p>
            <a:r>
              <a:rPr lang="en-US" dirty="0">
                <a:cs typeface="Calibri"/>
              </a:rPr>
              <a:t>Step 18. In the “Payload URL” space, paste the URL generated by </a:t>
            </a:r>
            <a:r>
              <a:rPr lang="en-US" dirty="0" err="1">
                <a:cs typeface="Calibri"/>
              </a:rPr>
              <a:t>ngrok</a:t>
            </a:r>
            <a:r>
              <a:rPr lang="en-US" dirty="0">
                <a:cs typeface="Calibri"/>
              </a:rPr>
              <a:t> like this: </a:t>
            </a:r>
            <a:r>
              <a:rPr lang="en-US" dirty="0">
                <a:cs typeface="Calibri"/>
                <a:hlinkClick r:id="rId2"/>
              </a:rPr>
              <a:t>http://[ngrok_url]/github-webhook/</a:t>
            </a:r>
            <a:endParaRPr lang="en-US" dirty="0"/>
          </a:p>
          <a:p>
            <a:r>
              <a:rPr lang="en-US" dirty="0">
                <a:cs typeface="Calibri"/>
              </a:rPr>
              <a:t>Step 19. Leave the default options and click “Add webhook”</a:t>
            </a:r>
          </a:p>
          <a:p>
            <a:r>
              <a:rPr lang="en-US" dirty="0">
                <a:cs typeface="Calibri"/>
              </a:rPr>
              <a:t>Step 20. Back in your “Code” tab, make a commit in your repository. This commit should automatically trigger a Build in your Jenkins console.</a:t>
            </a:r>
            <a:endParaRPr lang="en-US" dirty="0"/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00024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35C-FB9C-4C64-8E3C-5393B471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7613"/>
            <a:ext cx="10515600" cy="54152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9B06C1-020B-4FE3-B7D6-CBC95FB6A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cs typeface="Calibri Light"/>
              </a:rPr>
              <a:t>Create your first pipeline! 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9D4056-1DEB-4DEA-A703-4FD85D64A94B}"/>
              </a:ext>
            </a:extLst>
          </p:cNvPr>
          <p:cNvSpPr txBox="1">
            <a:spLocks/>
          </p:cNvSpPr>
          <p:nvPr/>
        </p:nvSpPr>
        <p:spPr>
          <a:xfrm>
            <a:off x="838200" y="1205784"/>
            <a:ext cx="10515600" cy="551565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cs typeface="Calibri"/>
            </a:endParaRPr>
          </a:p>
          <a:p>
            <a:r>
              <a:rPr lang="en-US" sz="2400" dirty="0">
                <a:cs typeface="Calibri"/>
              </a:rPr>
              <a:t>Step 1. </a:t>
            </a:r>
            <a:r>
              <a:rPr lang="en-US" sz="2400" dirty="0"/>
              <a:t>Go to Jenkins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Manage </a:t>
            </a:r>
            <a:r>
              <a:rPr lang="en-US" sz="2400" dirty="0" err="1"/>
              <a:t>jenkins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Manage plugins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Click on Available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</a:t>
            </a:r>
            <a:r>
              <a:rPr lang="en-US" sz="2400" b="1" dirty="0"/>
              <a:t>Install Build pipeline </a:t>
            </a:r>
            <a:r>
              <a:rPr lang="en-US" sz="2400" dirty="0"/>
              <a:t>plugin and </a:t>
            </a:r>
            <a:r>
              <a:rPr lang="en-US" sz="2400" b="1" dirty="0"/>
              <a:t>Parameterized Trigger </a:t>
            </a:r>
            <a:r>
              <a:rPr lang="en-US" sz="2400" dirty="0"/>
              <a:t>Plugin</a:t>
            </a:r>
            <a:r>
              <a:rPr lang="en-US" sz="2400" dirty="0">
                <a:cs typeface="Calibri"/>
              </a:rPr>
              <a:t> </a:t>
            </a:r>
          </a:p>
          <a:p>
            <a:r>
              <a:rPr lang="es-MX" sz="2400" dirty="0">
                <a:cs typeface="Calibri"/>
              </a:rPr>
              <a:t>S</a:t>
            </a:r>
            <a:r>
              <a:rPr lang="en-US" sz="2400" dirty="0" err="1">
                <a:cs typeface="Calibri"/>
              </a:rPr>
              <a:t>tep</a:t>
            </a:r>
            <a:r>
              <a:rPr lang="en-US" sz="2400" dirty="0">
                <a:cs typeface="Calibri"/>
              </a:rPr>
              <a:t> 2. Create two more Freestyle jobs called </a:t>
            </a:r>
            <a:r>
              <a:rPr lang="en-US" sz="2400" b="1" dirty="0">
                <a:cs typeface="Calibri"/>
              </a:rPr>
              <a:t>Second job </a:t>
            </a:r>
            <a:r>
              <a:rPr lang="en-US" sz="2400" dirty="0">
                <a:cs typeface="Calibri"/>
              </a:rPr>
              <a:t>and </a:t>
            </a:r>
            <a:r>
              <a:rPr lang="en-US" sz="2400" b="1" dirty="0">
                <a:cs typeface="Calibri"/>
              </a:rPr>
              <a:t>Third job</a:t>
            </a:r>
          </a:p>
          <a:p>
            <a:r>
              <a:rPr lang="es-MX" sz="2400" dirty="0">
                <a:cs typeface="Calibri"/>
              </a:rPr>
              <a:t>S</a:t>
            </a:r>
            <a:r>
              <a:rPr lang="en-US" sz="2400" dirty="0" err="1">
                <a:cs typeface="Calibri"/>
              </a:rPr>
              <a:t>tep</a:t>
            </a:r>
            <a:r>
              <a:rPr lang="en-US" sz="2400" dirty="0">
                <a:cs typeface="Calibri"/>
              </a:rPr>
              <a:t> 3. Go to </a:t>
            </a:r>
            <a:r>
              <a:rPr lang="en-US" sz="2400" b="1" dirty="0">
                <a:cs typeface="Calibri"/>
              </a:rPr>
              <a:t>First job </a:t>
            </a:r>
            <a:r>
              <a:rPr lang="en-US" sz="2400" dirty="0">
                <a:cs typeface="Calibri"/>
                <a:sym typeface="Wingdings" panose="05000000000000000000" pitchFamily="2" charset="2"/>
              </a:rPr>
              <a:t></a:t>
            </a:r>
            <a:r>
              <a:rPr lang="en-US" sz="2400" dirty="0">
                <a:cs typeface="Calibri"/>
              </a:rPr>
              <a:t> click on configure </a:t>
            </a:r>
            <a:r>
              <a:rPr lang="en-US" sz="2400" dirty="0">
                <a:cs typeface="Calibri"/>
                <a:sym typeface="Wingdings" panose="05000000000000000000" pitchFamily="2" charset="2"/>
              </a:rPr>
              <a:t></a:t>
            </a:r>
            <a:r>
              <a:rPr lang="en-US" sz="2400" dirty="0">
                <a:cs typeface="Calibri"/>
              </a:rPr>
              <a:t> Mark box "This project is parameterized" </a:t>
            </a:r>
            <a:r>
              <a:rPr lang="en-US" sz="2400" dirty="0">
                <a:cs typeface="Calibri"/>
                <a:sym typeface="Wingdings" panose="05000000000000000000" pitchFamily="2" charset="2"/>
              </a:rPr>
              <a:t></a:t>
            </a:r>
            <a:r>
              <a:rPr lang="en-US" sz="2400" dirty="0">
                <a:cs typeface="Calibri"/>
              </a:rPr>
              <a:t> Create a string parameter </a:t>
            </a:r>
            <a:r>
              <a:rPr lang="en-US" sz="2400" b="1" dirty="0">
                <a:cs typeface="Calibri"/>
              </a:rPr>
              <a:t>NAME</a:t>
            </a:r>
            <a:r>
              <a:rPr lang="en-US" sz="2400" dirty="0">
                <a:cs typeface="Calibri"/>
              </a:rPr>
              <a:t> with your name as default value</a:t>
            </a:r>
          </a:p>
          <a:p>
            <a:r>
              <a:rPr lang="es-MX" sz="2400" dirty="0">
                <a:cs typeface="Calibri"/>
              </a:rPr>
              <a:t>S</a:t>
            </a:r>
            <a:r>
              <a:rPr lang="en-US" sz="2400" dirty="0" err="1">
                <a:cs typeface="Calibri"/>
              </a:rPr>
              <a:t>tep</a:t>
            </a:r>
            <a:r>
              <a:rPr lang="en-US" sz="2400" dirty="0">
                <a:cs typeface="Calibri"/>
              </a:rPr>
              <a:t> 4. </a:t>
            </a:r>
            <a:r>
              <a:rPr lang="en-US" sz="2400" dirty="0"/>
              <a:t>Click on </a:t>
            </a:r>
            <a:r>
              <a:rPr lang="en-US" sz="2400" b="1" dirty="0"/>
              <a:t>Advanced...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Use custom workspace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Directory: C:\Program Files (x86)\Jenkins\jobs\{new directory of your new workspace}</a:t>
            </a:r>
          </a:p>
          <a:p>
            <a:pPr marL="0" indent="0">
              <a:buNone/>
            </a:pPr>
            <a:r>
              <a:rPr lang="en-US" sz="2400" b="1" i="1" dirty="0"/>
              <a:t>Don't forget to create this directory in the chosen path.</a:t>
            </a:r>
          </a:p>
          <a:p>
            <a:r>
              <a:rPr lang="en-US" sz="2400" dirty="0"/>
              <a:t>Step 5. In Build select Execute Windows Batch Command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 write these lines:</a:t>
            </a:r>
            <a:r>
              <a:rPr lang="en-US" sz="2400" b="1" i="1" dirty="0"/>
              <a:t> 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echo </a:t>
            </a:r>
            <a:r>
              <a:rPr lang="en-US" sz="2400" b="1" dirty="0" err="1"/>
              <a:t>echo</a:t>
            </a:r>
            <a:r>
              <a:rPr lang="en-US" sz="2400" b="1" dirty="0"/>
              <a:t> OFF &gt;&gt; jenkins_script.bat</a:t>
            </a:r>
            <a:br>
              <a:rPr lang="en-US" sz="2400" b="1" dirty="0"/>
            </a:br>
            <a:r>
              <a:rPr lang="en-US" sz="2400" b="1" dirty="0"/>
              <a:t>echo </a:t>
            </a:r>
            <a:r>
              <a:rPr lang="en-US" sz="2400" b="1" dirty="0" err="1"/>
              <a:t>echo</a:t>
            </a:r>
            <a:r>
              <a:rPr lang="en-US" sz="2400" b="1" dirty="0"/>
              <a:t> Participant: %NAME% &gt;&gt; jenkins_script.bat</a:t>
            </a:r>
            <a:br>
              <a:rPr lang="en-US" sz="2400" b="1" dirty="0"/>
            </a:br>
            <a:r>
              <a:rPr lang="en-US" sz="2400" b="1" dirty="0"/>
              <a:t>./jenkins_script.bat</a:t>
            </a:r>
            <a:endParaRPr lang="en-US" sz="2400" dirty="0"/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17077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35C-FB9C-4C64-8E3C-5393B471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9392"/>
            <a:ext cx="10515600" cy="5599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sz="2600" dirty="0">
                <a:cs typeface="Calibri"/>
              </a:rPr>
              <a:t>Step 6. </a:t>
            </a:r>
            <a:r>
              <a:rPr lang="en-US" sz="2600" dirty="0"/>
              <a:t>In Post-build Actions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Select Trigger parameterized build on other projects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Projects to build: </a:t>
            </a:r>
            <a:r>
              <a:rPr lang="en-US" sz="2600" b="1" dirty="0"/>
              <a:t>Second job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Add parameters: Current build parameters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Click on </a:t>
            </a:r>
            <a:r>
              <a:rPr lang="en-US" sz="2600" b="1" dirty="0"/>
              <a:t>Save</a:t>
            </a:r>
            <a:r>
              <a:rPr lang="en-US" sz="2600" dirty="0"/>
              <a:t>.</a:t>
            </a:r>
          </a:p>
          <a:p>
            <a:r>
              <a:rPr lang="es-MX" sz="2600" dirty="0">
                <a:cs typeface="Calibri"/>
              </a:rPr>
              <a:t>S</a:t>
            </a:r>
            <a:r>
              <a:rPr lang="en-US" sz="2600" dirty="0" err="1">
                <a:cs typeface="Calibri"/>
              </a:rPr>
              <a:t>tep</a:t>
            </a:r>
            <a:r>
              <a:rPr lang="en-US" sz="2600" dirty="0">
                <a:cs typeface="Calibri"/>
              </a:rPr>
              <a:t> 7. </a:t>
            </a:r>
            <a:r>
              <a:rPr lang="en-US" sz="2600" dirty="0"/>
              <a:t>Go to </a:t>
            </a:r>
            <a:r>
              <a:rPr lang="en-US" sz="2600" b="1" dirty="0"/>
              <a:t>Second job</a:t>
            </a:r>
            <a:r>
              <a:rPr lang="en-US" sz="2600" dirty="0"/>
              <a:t>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click on configure Mark box "This project is parameterized"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Create a string parameter </a:t>
            </a:r>
            <a:r>
              <a:rPr lang="en-US" sz="2600" b="1" dirty="0"/>
              <a:t>NAME</a:t>
            </a:r>
            <a:r>
              <a:rPr lang="en-US" sz="2600" dirty="0"/>
              <a:t>.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Create another string parameter called </a:t>
            </a:r>
            <a:r>
              <a:rPr lang="en-US" sz="2600" b="1" dirty="0"/>
              <a:t>DATE</a:t>
            </a:r>
            <a:r>
              <a:rPr lang="en-US" sz="2600" dirty="0"/>
              <a:t> with the date as default value. </a:t>
            </a:r>
          </a:p>
          <a:p>
            <a:r>
              <a:rPr lang="es-MX" sz="2600" dirty="0">
                <a:cs typeface="Calibri"/>
              </a:rPr>
              <a:t>S</a:t>
            </a:r>
            <a:r>
              <a:rPr lang="en-US" sz="2600" dirty="0" err="1">
                <a:cs typeface="Calibri"/>
              </a:rPr>
              <a:t>tep</a:t>
            </a:r>
            <a:r>
              <a:rPr lang="en-US" sz="2600" dirty="0">
                <a:cs typeface="Calibri"/>
              </a:rPr>
              <a:t> 8. </a:t>
            </a:r>
            <a:r>
              <a:rPr lang="en-US" sz="2600" dirty="0"/>
              <a:t>Click on </a:t>
            </a:r>
            <a:r>
              <a:rPr lang="en-US" sz="2600" b="1" dirty="0"/>
              <a:t>Advanced... </a:t>
            </a:r>
            <a:r>
              <a:rPr lang="en-US" sz="2600" b="1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Use custom workspace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Directory: C:\Program Files (x86)\Jenkins\jobs\{new directory for your new workspace}</a:t>
            </a:r>
          </a:p>
          <a:p>
            <a:r>
              <a:rPr lang="es-MX" sz="2600" dirty="0">
                <a:cs typeface="Calibri"/>
              </a:rPr>
              <a:t>S</a:t>
            </a:r>
            <a:r>
              <a:rPr lang="en-US" sz="2600" dirty="0" err="1">
                <a:cs typeface="Calibri"/>
              </a:rPr>
              <a:t>tep</a:t>
            </a:r>
            <a:r>
              <a:rPr lang="en-US" sz="2600" dirty="0">
                <a:cs typeface="Calibri"/>
              </a:rPr>
              <a:t> 9. </a:t>
            </a:r>
            <a:r>
              <a:rPr lang="en-US" sz="2600" dirty="0"/>
              <a:t>In Build select Execute Windows Batch Command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 write these lines:</a:t>
            </a:r>
            <a:br>
              <a:rPr lang="en-US" sz="2600" dirty="0"/>
            </a:br>
            <a:r>
              <a:rPr lang="en-US" sz="2600" b="1" dirty="0"/>
              <a:t>echo </a:t>
            </a:r>
            <a:r>
              <a:rPr lang="en-US" sz="2600" b="1" dirty="0" err="1"/>
              <a:t>echo</a:t>
            </a:r>
            <a:r>
              <a:rPr lang="en-US" sz="2600" b="1" dirty="0"/>
              <a:t> Date: %DATE% &gt;&gt; jenkins_script.bat</a:t>
            </a:r>
            <a:br>
              <a:rPr lang="en-US" sz="2600" b="1" dirty="0"/>
            </a:br>
            <a:r>
              <a:rPr lang="en-US" sz="2600" b="1" dirty="0"/>
              <a:t>./jenkins_script.bat</a:t>
            </a:r>
          </a:p>
          <a:p>
            <a:endParaRPr lang="en-US" sz="2600" dirty="0"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9D4056-1DEB-4DEA-A703-4FD85D64A94B}"/>
              </a:ext>
            </a:extLst>
          </p:cNvPr>
          <p:cNvSpPr txBox="1">
            <a:spLocks/>
          </p:cNvSpPr>
          <p:nvPr/>
        </p:nvSpPr>
        <p:spPr>
          <a:xfrm>
            <a:off x="838200" y="629392"/>
            <a:ext cx="10515600" cy="60920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38578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35C-FB9C-4C64-8E3C-5393B471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9392"/>
            <a:ext cx="10515600" cy="5599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sz="2400" dirty="0">
                <a:cs typeface="Calibri"/>
              </a:rPr>
              <a:t>Step 10. </a:t>
            </a:r>
            <a:r>
              <a:rPr lang="en-US" sz="2400" dirty="0"/>
              <a:t>In Post-build Actions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Select Trigger parameterized build on other projects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Projects to build: </a:t>
            </a:r>
            <a:r>
              <a:rPr lang="en-US" sz="2400" b="1" dirty="0"/>
              <a:t>Third job </a:t>
            </a:r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Add parameters: Current build parameters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Click on </a:t>
            </a:r>
            <a:r>
              <a:rPr lang="en-US" sz="2400" b="1" dirty="0"/>
              <a:t>Save</a:t>
            </a:r>
            <a:r>
              <a:rPr lang="en-US" sz="2400" dirty="0"/>
              <a:t>.</a:t>
            </a:r>
          </a:p>
          <a:p>
            <a:r>
              <a:rPr lang="en-US" sz="2400" dirty="0"/>
              <a:t>Step 11. Go to </a:t>
            </a:r>
            <a:r>
              <a:rPr lang="en-US" sz="2400" b="1" dirty="0"/>
              <a:t>Third job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click on configure Mark box "This project is parameterized"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Create a string parameter </a:t>
            </a:r>
            <a:r>
              <a:rPr lang="en-US" sz="2400" b="1" dirty="0"/>
              <a:t>NAME</a:t>
            </a:r>
            <a:r>
              <a:rPr lang="en-US" sz="2400" dirty="0"/>
              <a:t> and other one called </a:t>
            </a:r>
            <a:r>
              <a:rPr lang="en-US" sz="2400" b="1" dirty="0"/>
              <a:t>DATE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 Create another string parameter called </a:t>
            </a:r>
            <a:r>
              <a:rPr lang="en-US" sz="2400" b="1" dirty="0"/>
              <a:t>SEMESTER</a:t>
            </a:r>
            <a:r>
              <a:rPr lang="en-US" sz="2400" dirty="0"/>
              <a:t> with your semester as default value. </a:t>
            </a:r>
          </a:p>
          <a:p>
            <a:r>
              <a:rPr lang="en-US" sz="2400" dirty="0"/>
              <a:t>Step 12. Click on </a:t>
            </a:r>
            <a:r>
              <a:rPr lang="en-US" sz="2400" b="1" dirty="0"/>
              <a:t>Advanced... </a:t>
            </a:r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Use custom workspace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Directory: C:\Program Files (x86)\Jenkins\jobs\{new directory of your new workspace}</a:t>
            </a:r>
          </a:p>
          <a:p>
            <a:r>
              <a:rPr lang="en-US" sz="2400" dirty="0"/>
              <a:t>Step 13. In Build select Execute Windows Batch Command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 write these lines:</a:t>
            </a:r>
            <a:br>
              <a:rPr lang="en-US" sz="2400" dirty="0"/>
            </a:br>
            <a:r>
              <a:rPr lang="en-US" sz="2400" b="1" dirty="0"/>
              <a:t>echo </a:t>
            </a:r>
            <a:r>
              <a:rPr lang="en-US" sz="2400" b="1" dirty="0" err="1"/>
              <a:t>echo</a:t>
            </a:r>
            <a:r>
              <a:rPr lang="en-US" sz="2400" b="1" dirty="0"/>
              <a:t> Semester: %SEMESTER% &gt;&gt; jenkins_script.bat</a:t>
            </a:r>
            <a:br>
              <a:rPr lang="en-US" sz="2400" b="1" dirty="0"/>
            </a:br>
            <a:r>
              <a:rPr lang="en-US" sz="2400" b="1" dirty="0"/>
              <a:t>echo pause &gt;&gt; jenkins_script.bat</a:t>
            </a:r>
            <a:br>
              <a:rPr lang="en-US" sz="2400" b="1" dirty="0"/>
            </a:br>
            <a:r>
              <a:rPr lang="en-US" sz="2400" b="1" dirty="0"/>
              <a:t>./jenkins_script.bat</a:t>
            </a:r>
          </a:p>
          <a:p>
            <a:r>
              <a:rPr lang="en-US" sz="2400" dirty="0"/>
              <a:t>Click on </a:t>
            </a:r>
            <a:r>
              <a:rPr lang="en-US" sz="2400" b="1" dirty="0"/>
              <a:t>Save.</a:t>
            </a:r>
            <a:br>
              <a:rPr lang="en-US" sz="2400" dirty="0"/>
            </a:br>
            <a:r>
              <a:rPr lang="es-MX" sz="2600" dirty="0">
                <a:cs typeface="Calibri"/>
              </a:rPr>
              <a:t> </a:t>
            </a:r>
            <a:endParaRPr lang="en-US" sz="2600" dirty="0"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9D4056-1DEB-4DEA-A703-4FD85D64A94B}"/>
              </a:ext>
            </a:extLst>
          </p:cNvPr>
          <p:cNvSpPr txBox="1">
            <a:spLocks/>
          </p:cNvSpPr>
          <p:nvPr/>
        </p:nvSpPr>
        <p:spPr>
          <a:xfrm>
            <a:off x="838200" y="629392"/>
            <a:ext cx="10515600" cy="60920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4559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TOOLS</a:t>
            </a:r>
            <a:endParaRPr lang="en-US" sz="4000" b="1" cap="all" dirty="0">
              <a:latin typeface="Graphik Black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6056AF-FA15-4E59-8201-E4E26281F0ED}"/>
              </a:ext>
            </a:extLst>
          </p:cNvPr>
          <p:cNvSpPr txBox="1"/>
          <p:nvPr/>
        </p:nvSpPr>
        <p:spPr>
          <a:xfrm>
            <a:off x="5662863" y="1194426"/>
            <a:ext cx="6413931" cy="617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s-MX" sz="2400" b="1" dirty="0">
                <a:latin typeface="Graphik" charset="0"/>
              </a:rPr>
              <a:t>J</a:t>
            </a:r>
            <a:r>
              <a:rPr lang="en-US" sz="2400" b="1" dirty="0" err="1">
                <a:latin typeface="Graphik" charset="0"/>
              </a:rPr>
              <a:t>enkins</a:t>
            </a:r>
            <a:r>
              <a:rPr lang="en-US" sz="2400" b="1" dirty="0">
                <a:latin typeface="Graphik" charset="0"/>
              </a:rPr>
              <a:t>: </a:t>
            </a:r>
            <a:r>
              <a:rPr lang="en-US" sz="2400" dirty="0">
                <a:latin typeface="Graphik" charset="0"/>
                <a:hlinkClick r:id="rId3"/>
              </a:rPr>
              <a:t>https://jenkins.io/download/</a:t>
            </a:r>
            <a:endParaRPr lang="en-US" sz="2400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latin typeface="Graphik" charset="0"/>
              </a:rPr>
              <a:t>Java: </a:t>
            </a:r>
            <a:r>
              <a:rPr lang="en-US" sz="2400" dirty="0">
                <a:latin typeface="Graphik" charset="0"/>
                <a:hlinkClick r:id="rId4"/>
              </a:rPr>
              <a:t>https://www.java.com/es/download/</a:t>
            </a:r>
            <a:endParaRPr lang="en-US" sz="2400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s-MX" sz="2400" b="1" dirty="0">
                <a:latin typeface="Graphik" charset="0"/>
              </a:rPr>
              <a:t>G</a:t>
            </a:r>
            <a:r>
              <a:rPr lang="en-US" sz="2400" b="1" dirty="0">
                <a:latin typeface="Graphik" charset="0"/>
              </a:rPr>
              <a:t>it:</a:t>
            </a:r>
            <a:r>
              <a:rPr lang="en-US" sz="2400" dirty="0">
                <a:latin typeface="Graphik" charset="0"/>
              </a:rPr>
              <a:t> </a:t>
            </a:r>
            <a:r>
              <a:rPr lang="en-US" sz="2400" dirty="0">
                <a:latin typeface="Graphik" charset="0"/>
                <a:hlinkClick r:id="rId5"/>
              </a:rPr>
              <a:t>https://git-scm.com/downloads</a:t>
            </a:r>
            <a:endParaRPr lang="en-US" sz="2400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s-MX" sz="2400" b="1" dirty="0">
                <a:latin typeface="Graphik" charset="0"/>
              </a:rPr>
              <a:t>N</a:t>
            </a:r>
            <a:r>
              <a:rPr lang="en-US" sz="2400" b="1" dirty="0">
                <a:latin typeface="Graphik" charset="0"/>
              </a:rPr>
              <a:t>grok: </a:t>
            </a:r>
            <a:r>
              <a:rPr lang="en-US" sz="2400" dirty="0">
                <a:latin typeface="Graphik" charset="0"/>
                <a:hlinkClick r:id="rId6"/>
              </a:rPr>
              <a:t>https://ngrok.com/download</a:t>
            </a:r>
            <a:endParaRPr lang="en-US" sz="2400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s-MX" sz="2400" b="1" dirty="0">
                <a:latin typeface="Graphik" charset="0"/>
              </a:rPr>
              <a:t>H</a:t>
            </a:r>
            <a:r>
              <a:rPr lang="en-US" sz="2400" b="1" dirty="0" err="1">
                <a:latin typeface="Graphik" charset="0"/>
              </a:rPr>
              <a:t>omebrew</a:t>
            </a:r>
            <a:r>
              <a:rPr lang="en-US" sz="2400" b="1" dirty="0">
                <a:latin typeface="Graphik" charset="0"/>
              </a:rPr>
              <a:t> (only for Mac users):</a:t>
            </a:r>
          </a:p>
          <a:p>
            <a:pPr marL="457200" lvl="2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latin typeface="Graphik" charset="0"/>
              </a:rPr>
              <a:t>-In your terminal, install Homebrew using the command found at:</a:t>
            </a:r>
          </a:p>
          <a:p>
            <a:pPr marL="457200" lvl="2" algn="ctr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latin typeface="Graphik" charset="0"/>
                <a:hlinkClick r:id="rId7"/>
              </a:rPr>
              <a:t>https://brew.sh/index_es</a:t>
            </a:r>
            <a:endParaRPr lang="en-US" sz="2000" dirty="0">
              <a:latin typeface="Graphik" charset="0"/>
            </a:endParaRPr>
          </a:p>
          <a:p>
            <a:pPr marL="457200" lvl="2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latin typeface="Graphik" charset="0"/>
              </a:rPr>
              <a:t>-In your terminal, install Java using: </a:t>
            </a:r>
          </a:p>
          <a:p>
            <a:pPr marL="457200" lvl="2"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Graphik" charset="0"/>
              </a:rPr>
              <a:t>brew cask install java</a:t>
            </a:r>
          </a:p>
          <a:p>
            <a:pPr marL="457200" lvl="2">
              <a:lnSpc>
                <a:spcPct val="90000"/>
              </a:lnSpc>
              <a:spcBef>
                <a:spcPts val="1000"/>
              </a:spcBef>
            </a:pPr>
            <a:endParaRPr lang="es-MX" sz="2000" b="1" dirty="0">
              <a:latin typeface="Graphik" charset="0"/>
            </a:endParaRPr>
          </a:p>
          <a:p>
            <a:pPr marL="457200" lvl="2">
              <a:lnSpc>
                <a:spcPct val="90000"/>
              </a:lnSpc>
              <a:spcBef>
                <a:spcPts val="1000"/>
              </a:spcBef>
            </a:pPr>
            <a:endParaRPr lang="en-US" sz="2000" b="1" dirty="0">
              <a:latin typeface="Graphik" charset="0"/>
            </a:endParaRPr>
          </a:p>
          <a:p>
            <a:pPr marL="0" lvl="1">
              <a:lnSpc>
                <a:spcPct val="90000"/>
              </a:lnSpc>
              <a:spcBef>
                <a:spcPts val="1000"/>
              </a:spcBef>
            </a:pPr>
            <a:endParaRPr lang="en-US" sz="2400" b="1" dirty="0">
              <a:latin typeface="Graphik" charset="0"/>
            </a:endParaRPr>
          </a:p>
          <a:p>
            <a:pPr marL="342900" lvl="1" indent="-3429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6134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35C-FB9C-4C64-8E3C-5393B471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519" y="629392"/>
            <a:ext cx="10782795" cy="5599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sz="2400" dirty="0">
                <a:cs typeface="Calibri"/>
              </a:rPr>
              <a:t>Step 14.</a:t>
            </a:r>
            <a:r>
              <a:rPr lang="en-US" sz="2400" dirty="0"/>
              <a:t> Click on the </a:t>
            </a:r>
            <a:r>
              <a:rPr lang="en-US" sz="2400" b="1" dirty="0"/>
              <a:t>+</a:t>
            </a:r>
            <a:r>
              <a:rPr lang="en-US" sz="2400" dirty="0"/>
              <a:t> sign next to </a:t>
            </a:r>
            <a:r>
              <a:rPr lang="en-US" sz="2400" b="1" dirty="0"/>
              <a:t>All</a:t>
            </a:r>
            <a:r>
              <a:rPr lang="en-US" sz="2400" dirty="0"/>
              <a:t> inside your folder. This will create a New view.</a:t>
            </a:r>
          </a:p>
          <a:p>
            <a:endParaRPr lang="es-MX" sz="2400" dirty="0"/>
          </a:p>
          <a:p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Step 15.  Write a view name and select a build pipeline view. Click Ok. </a:t>
            </a:r>
          </a:p>
          <a:p>
            <a:r>
              <a:rPr lang="en-US" sz="2400" dirty="0"/>
              <a:t>Step 16. In pipeline </a:t>
            </a:r>
            <a:r>
              <a:rPr lang="en-US" sz="2400"/>
              <a:t>flow </a:t>
            </a:r>
            <a:r>
              <a:rPr lang="en-US" sz="2400">
                <a:sym typeface="Wingdings" panose="05000000000000000000" pitchFamily="2" charset="2"/>
              </a:rPr>
              <a:t></a:t>
            </a:r>
            <a:r>
              <a:rPr lang="en-US" sz="2400"/>
              <a:t> layout </a:t>
            </a:r>
            <a:r>
              <a:rPr lang="en-US" sz="2400">
                <a:sym typeface="Wingdings" panose="05000000000000000000" pitchFamily="2" charset="2"/>
              </a:rPr>
              <a:t></a:t>
            </a:r>
            <a:r>
              <a:rPr lang="en-US" sz="2400"/>
              <a:t> </a:t>
            </a:r>
            <a:r>
              <a:rPr lang="en-US" sz="2400" dirty="0"/>
              <a:t>select initial job: First-job. Click OK. </a:t>
            </a:r>
          </a:p>
          <a:p>
            <a:r>
              <a:rPr lang="en-US" sz="2400" dirty="0"/>
              <a:t>Click on </a:t>
            </a:r>
            <a:r>
              <a:rPr lang="en-US" sz="2400" b="1" dirty="0"/>
              <a:t>Run in </a:t>
            </a:r>
            <a:r>
              <a:rPr lang="en-US" sz="2400" dirty="0"/>
              <a:t>the build-pipeline-view. </a:t>
            </a:r>
            <a:r>
              <a:rPr lang="en-US" sz="2400" b="1" dirty="0"/>
              <a:t>Done! You have a pipeline in Jenkins!</a:t>
            </a:r>
            <a:br>
              <a:rPr lang="en-US" sz="2400" dirty="0"/>
            </a:br>
            <a:r>
              <a:rPr lang="es-MX" sz="2600" dirty="0">
                <a:cs typeface="Calibri"/>
              </a:rPr>
              <a:t> </a:t>
            </a:r>
            <a:endParaRPr lang="en-US" sz="2600" dirty="0"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9D4056-1DEB-4DEA-A703-4FD85D64A94B}"/>
              </a:ext>
            </a:extLst>
          </p:cNvPr>
          <p:cNvSpPr txBox="1">
            <a:spLocks/>
          </p:cNvSpPr>
          <p:nvPr/>
        </p:nvSpPr>
        <p:spPr>
          <a:xfrm>
            <a:off x="838200" y="629392"/>
            <a:ext cx="10515600" cy="60920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E3AAB6-A1AF-4505-8018-83D38CE9A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626"/>
          <a:stretch/>
        </p:blipFill>
        <p:spPr>
          <a:xfrm>
            <a:off x="1731979" y="1312535"/>
            <a:ext cx="8743874" cy="14697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32A72D-9B45-4B6D-A349-1C5DE33F0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620" y="4340461"/>
            <a:ext cx="9452759" cy="188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271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Resultado de imagen para questions gif">
            <a:extLst>
              <a:ext uri="{FF2B5EF4-FFF2-40B4-BE49-F238E27FC236}">
                <a16:creationId xmlns:a16="http://schemas.microsoft.com/office/drawing/2014/main" id="{FCAD1191-2EF9-4F0A-881B-FF6BE1586C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5300" y="0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620804-E843-4CAB-A1BD-2D9DF7B6655B}"/>
              </a:ext>
            </a:extLst>
          </p:cNvPr>
          <p:cNvSpPr txBox="1"/>
          <p:nvPr/>
        </p:nvSpPr>
        <p:spPr>
          <a:xfrm>
            <a:off x="1940663" y="2362200"/>
            <a:ext cx="831067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cap="all" dirty="0">
                <a:latin typeface="Graphik Black" charset="0"/>
                <a:ea typeface="+mj-ea"/>
                <a:cs typeface="+mj-cs"/>
              </a:rPr>
              <a:t>QUESTIONS TIME</a:t>
            </a:r>
          </a:p>
        </p:txBody>
      </p:sp>
    </p:spTree>
    <p:extLst>
      <p:ext uri="{BB962C8B-B14F-4D97-AF65-F5344CB8AC3E}">
        <p14:creationId xmlns:p14="http://schemas.microsoft.com/office/powerpoint/2010/main" val="3587780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>
            <a:extLst>
              <a:ext uri="{FF2B5EF4-FFF2-40B4-BE49-F238E27FC236}">
                <a16:creationId xmlns:a16="http://schemas.microsoft.com/office/drawing/2014/main" id="{1E4E844A-F073-4563-8F28-BF66095C52F2}"/>
              </a:ext>
            </a:extLst>
          </p:cNvPr>
          <p:cNvSpPr txBox="1">
            <a:spLocks/>
          </p:cNvSpPr>
          <p:nvPr/>
        </p:nvSpPr>
        <p:spPr>
          <a:xfrm>
            <a:off x="381001" y="1021438"/>
            <a:ext cx="11803810" cy="21828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300943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b="1" i="0" kern="1200" cap="all" spc="-100" baseline="0">
                <a:gradFill>
                  <a:gsLst>
                    <a:gs pos="100000">
                      <a:srgbClr val="EEAA00"/>
                    </a:gs>
                    <a:gs pos="0">
                      <a:srgbClr val="FAE10D"/>
                    </a:gs>
                  </a:gsLst>
                  <a:lin ang="4200000" scaled="0"/>
                </a:gra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pPr algn="ctr">
              <a:lnSpc>
                <a:spcPct val="70000"/>
              </a:lnSpc>
            </a:pPr>
            <a:r>
              <a:rPr lang="en-AU" sz="8000" dirty="0">
                <a:solidFill>
                  <a:schemeClr val="tx1"/>
                </a:solidFill>
              </a:rPr>
              <a:t>What</a:t>
            </a:r>
            <a:r>
              <a:rPr lang="en-AU" sz="13200" dirty="0">
                <a:latin typeface="Calibri Light"/>
              </a:rPr>
              <a:t> </a:t>
            </a:r>
            <a:r>
              <a:rPr lang="en-AU" sz="8000" dirty="0">
                <a:solidFill>
                  <a:schemeClr val="tx1"/>
                </a:solidFill>
              </a:rPr>
              <a:t>is DevOps?</a:t>
            </a:r>
          </a:p>
        </p:txBody>
      </p:sp>
      <p:pic>
        <p:nvPicPr>
          <p:cNvPr id="6146" name="Picture 2" descr="Resultado de imagen para what is devops">
            <a:extLst>
              <a:ext uri="{FF2B5EF4-FFF2-40B4-BE49-F238E27FC236}">
                <a16:creationId xmlns:a16="http://schemas.microsoft.com/office/drawing/2014/main" id="{7C0ABB81-CD7A-42C0-8281-8D4A527B2B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43"/>
          <a:stretch/>
        </p:blipFill>
        <p:spPr bwMode="auto">
          <a:xfrm>
            <a:off x="6799926" y="3747506"/>
            <a:ext cx="5277021" cy="208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193651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Before DevOps...</a:t>
            </a:r>
          </a:p>
        </p:txBody>
      </p:sp>
      <p:pic>
        <p:nvPicPr>
          <p:cNvPr id="6" name="Picture 2" descr="Resultado de imagen para DEVOPS gif">
            <a:extLst>
              <a:ext uri="{FF2B5EF4-FFF2-40B4-BE49-F238E27FC236}">
                <a16:creationId xmlns:a16="http://schemas.microsoft.com/office/drawing/2014/main" id="{B602D768-12C2-4847-BB7F-7F8CC34323E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482" y="2056672"/>
            <a:ext cx="7173036" cy="403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850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377" y="494868"/>
            <a:ext cx="5266944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DevOps</a:t>
            </a:r>
            <a:endParaRPr lang="en-US" sz="4000" b="1" cap="all" dirty="0">
              <a:latin typeface="Graphik Black" charset="0"/>
            </a:endParaRPr>
          </a:p>
        </p:txBody>
      </p:sp>
      <p:pic>
        <p:nvPicPr>
          <p:cNvPr id="4106" name="Picture 10" descr="Imagen relacionada">
            <a:extLst>
              <a:ext uri="{FF2B5EF4-FFF2-40B4-BE49-F238E27FC236}">
                <a16:creationId xmlns:a16="http://schemas.microsoft.com/office/drawing/2014/main" id="{0220F678-945B-4735-9392-36B82CA44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321" y="158448"/>
            <a:ext cx="5871448" cy="5027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4E8B6A2-0249-44A6-B196-9541368A0096}"/>
              </a:ext>
            </a:extLst>
          </p:cNvPr>
          <p:cNvSpPr/>
          <p:nvPr/>
        </p:nvSpPr>
        <p:spPr>
          <a:xfrm rot="21335715">
            <a:off x="6638081" y="673529"/>
            <a:ext cx="47697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i="1" dirty="0">
                <a:latin typeface="Graphik" charset="0"/>
              </a:rPr>
              <a:t>“</a:t>
            </a:r>
            <a:r>
              <a:rPr lang="en-US" sz="2400" b="1" i="1" dirty="0">
                <a:latin typeface="Graphik" charset="0"/>
              </a:rPr>
              <a:t>DevOps</a:t>
            </a:r>
            <a:r>
              <a:rPr lang="en-US" sz="2400" i="1" dirty="0">
                <a:latin typeface="Graphik" charset="0"/>
              </a:rPr>
              <a:t> is the </a:t>
            </a:r>
            <a:r>
              <a:rPr lang="en-US" sz="2400" b="1" i="1" dirty="0">
                <a:latin typeface="Graphik" charset="0"/>
              </a:rPr>
              <a:t>combination</a:t>
            </a:r>
            <a:r>
              <a:rPr lang="en-US" sz="2400" i="1" dirty="0">
                <a:latin typeface="Graphik" charset="0"/>
              </a:rPr>
              <a:t> of cultural philosophies, practices, and tools that </a:t>
            </a:r>
            <a:r>
              <a:rPr lang="en-US" sz="2400" b="1" i="1" dirty="0">
                <a:latin typeface="Graphik" charset="0"/>
              </a:rPr>
              <a:t>increases</a:t>
            </a:r>
            <a:r>
              <a:rPr lang="en-US" sz="2400" i="1" dirty="0">
                <a:latin typeface="Graphik" charset="0"/>
              </a:rPr>
              <a:t> an organization’s </a:t>
            </a:r>
            <a:r>
              <a:rPr lang="en-US" sz="2400" b="1" i="1" dirty="0">
                <a:latin typeface="Graphik" charset="0"/>
              </a:rPr>
              <a:t>ability to deliver</a:t>
            </a:r>
            <a:r>
              <a:rPr lang="en-US" sz="2400" i="1" dirty="0">
                <a:latin typeface="Graphik" charset="0"/>
              </a:rPr>
              <a:t> applications and services </a:t>
            </a:r>
            <a:r>
              <a:rPr lang="en-US" sz="2400" b="1" i="1" dirty="0">
                <a:latin typeface="Graphik" charset="0"/>
              </a:rPr>
              <a:t>at high velocity</a:t>
            </a:r>
            <a:r>
              <a:rPr lang="en-US" sz="2400" i="1" dirty="0">
                <a:latin typeface="Graphik" charset="0"/>
              </a:rPr>
              <a:t>.”</a:t>
            </a:r>
          </a:p>
          <a:p>
            <a:endParaRPr lang="en-US" sz="2400" i="1" dirty="0">
              <a:solidFill>
                <a:srgbClr val="333333"/>
              </a:solidFill>
              <a:latin typeface="AmazonEmberLight"/>
            </a:endParaRPr>
          </a:p>
          <a:p>
            <a:r>
              <a:rPr lang="es-MX" sz="2400" i="1" dirty="0">
                <a:solidFill>
                  <a:srgbClr val="333333"/>
                </a:solidFill>
                <a:latin typeface="AmazonEmberLight"/>
              </a:rPr>
              <a:t>	</a:t>
            </a:r>
            <a:r>
              <a:rPr lang="en-US" sz="2400" i="1" dirty="0">
                <a:solidFill>
                  <a:srgbClr val="333333"/>
                </a:solidFill>
                <a:latin typeface="AmazonEmberLight"/>
              </a:rPr>
              <a:t>		-AWS</a:t>
            </a:r>
            <a:endParaRPr lang="en-US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0FFA70-860C-4A3C-A8F7-0D53357AD1F5}"/>
              </a:ext>
            </a:extLst>
          </p:cNvPr>
          <p:cNvSpPr/>
          <p:nvPr/>
        </p:nvSpPr>
        <p:spPr>
          <a:xfrm>
            <a:off x="0" y="6627219"/>
            <a:ext cx="293381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>
                <a:hlinkClick r:id="rId3"/>
              </a:rPr>
              <a:t>https://aws.amazon.com/devops/what-is-devops/</a:t>
            </a:r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235632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19365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5400" b="1" cap="all" dirty="0">
                <a:latin typeface="Graphik Black" charset="0"/>
              </a:rPr>
              <a:t>Traditional Development</a:t>
            </a:r>
          </a:p>
        </p:txBody>
      </p:sp>
      <p:pic>
        <p:nvPicPr>
          <p:cNvPr id="9218" name="Picture 2" descr="Imagen relacionada">
            <a:extLst>
              <a:ext uri="{FF2B5EF4-FFF2-40B4-BE49-F238E27FC236}">
                <a16:creationId xmlns:a16="http://schemas.microsoft.com/office/drawing/2014/main" id="{E57249F5-4C3F-4581-941F-FDC37EA34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772" y="1463214"/>
            <a:ext cx="7942632" cy="4713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27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193651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Agile</a:t>
            </a:r>
            <a:r>
              <a:rPr lang="en-US" sz="6000" b="1" dirty="0">
                <a:cs typeface="Calibri Light"/>
              </a:rPr>
              <a:t> </a:t>
            </a:r>
            <a:r>
              <a:rPr lang="en-US" sz="5400" b="1" cap="all" dirty="0">
                <a:latin typeface="Graphik Black" charset="0"/>
              </a:rPr>
              <a:t>Model</a:t>
            </a:r>
          </a:p>
        </p:txBody>
      </p:sp>
      <p:pic>
        <p:nvPicPr>
          <p:cNvPr id="8198" name="Picture 6" descr="Resultado de imagen para Agile">
            <a:extLst>
              <a:ext uri="{FF2B5EF4-FFF2-40B4-BE49-F238E27FC236}">
                <a16:creationId xmlns:a16="http://schemas.microsoft.com/office/drawing/2014/main" id="{BFE972EF-C0C7-4945-9F36-34120633A3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28"/>
          <a:stretch/>
        </p:blipFill>
        <p:spPr bwMode="auto">
          <a:xfrm>
            <a:off x="0" y="1663301"/>
            <a:ext cx="12192000" cy="4622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192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5646-DCC9-4EBD-9B87-D0DB0633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535237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latin typeface="Graphik Black" charset="0"/>
              </a:rPr>
              <a:t>Agile vs Waterfall</a:t>
            </a:r>
          </a:p>
        </p:txBody>
      </p:sp>
      <p:pic>
        <p:nvPicPr>
          <p:cNvPr id="7170" name="Picture 2" descr="Resultado de imagen para waterfall model gif">
            <a:extLst>
              <a:ext uri="{FF2B5EF4-FFF2-40B4-BE49-F238E27FC236}">
                <a16:creationId xmlns:a16="http://schemas.microsoft.com/office/drawing/2014/main" id="{900D5163-964A-47CD-9FAC-076B30CC8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30" y="2094315"/>
            <a:ext cx="10928340" cy="3760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777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EE53903199F949B937BA8B62E097A2" ma:contentTypeVersion="4" ma:contentTypeDescription="Create a new document." ma:contentTypeScope="" ma:versionID="16cb5c67c8ba9c25773052fedae18af6">
  <xsd:schema xmlns:xsd="http://www.w3.org/2001/XMLSchema" xmlns:xs="http://www.w3.org/2001/XMLSchema" xmlns:p="http://schemas.microsoft.com/office/2006/metadata/properties" xmlns:ns2="f4a733f2-d2dc-46de-8e1a-af07bad6fbf2" xmlns:ns3="e57adba3-1adf-4d3b-b5e9-9244c720fb5a" targetNamespace="http://schemas.microsoft.com/office/2006/metadata/properties" ma:root="true" ma:fieldsID="01e6a53b45a09fbcf09eee218046c97a" ns2:_="" ns3:_="">
    <xsd:import namespace="f4a733f2-d2dc-46de-8e1a-af07bad6fbf2"/>
    <xsd:import namespace="e57adba3-1adf-4d3b-b5e9-9244c720fb5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a733f2-d2dc-46de-8e1a-af07bad6fb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7adba3-1adf-4d3b-b5e9-9244c720fb5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57adba3-1adf-4d3b-b5e9-9244c720fb5a">
      <UserInfo>
        <DisplayName>Lievano, Luis</DisplayName>
        <AccountId>16</AccountId>
        <AccountType/>
      </UserInfo>
      <UserInfo>
        <DisplayName>Garcia Romero, G.</DisplayName>
        <AccountId>19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8F96D9-6433-4125-BDFD-327401FC9083}"/>
</file>

<file path=customXml/itemProps2.xml><?xml version="1.0" encoding="utf-8"?>
<ds:datastoreItem xmlns:ds="http://schemas.openxmlformats.org/officeDocument/2006/customXml" ds:itemID="{74F99187-EEF4-4454-A227-3B7AC4B1D593}">
  <ds:schemaRefs>
    <ds:schemaRef ds:uri="http://schemas.microsoft.com/office/2006/documentManagement/types"/>
    <ds:schemaRef ds:uri="f4a733f2-d2dc-46de-8e1a-af07bad6fbf2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5B2E9EB-907F-4DA1-9C71-74468E51CA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1725</TotalTime>
  <Words>880</Words>
  <Application>Microsoft Office PowerPoint</Application>
  <PresentationFormat>Widescreen</PresentationFormat>
  <Paragraphs>143</Paragraphs>
  <Slides>31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AmazonEmberLight</vt:lpstr>
      <vt:lpstr>Arial</vt:lpstr>
      <vt:lpstr>Calibri</vt:lpstr>
      <vt:lpstr>Calibri Light</vt:lpstr>
      <vt:lpstr>Graphik</vt:lpstr>
      <vt:lpstr>Graphik Black</vt:lpstr>
      <vt:lpstr>LilyUPC</vt:lpstr>
      <vt:lpstr>MoolBoran</vt:lpstr>
      <vt:lpstr>Wingdings</vt:lpstr>
      <vt:lpstr>office theme</vt:lpstr>
      <vt:lpstr>PowerPoint Presentation</vt:lpstr>
      <vt:lpstr>Summary</vt:lpstr>
      <vt:lpstr>TOOLS</vt:lpstr>
      <vt:lpstr>PowerPoint Presentation</vt:lpstr>
      <vt:lpstr>Before DevOps...</vt:lpstr>
      <vt:lpstr>DevOps</vt:lpstr>
      <vt:lpstr>Traditional Development</vt:lpstr>
      <vt:lpstr>Agile Model</vt:lpstr>
      <vt:lpstr>Agile vs Waterfall</vt:lpstr>
      <vt:lpstr>Traditional Development (Waterfall)</vt:lpstr>
      <vt:lpstr>DevOps + Agile</vt:lpstr>
      <vt:lpstr>DevOps + Agile</vt:lpstr>
      <vt:lpstr>PowerPoint Presentation</vt:lpstr>
      <vt:lpstr>Continuous Integration</vt:lpstr>
      <vt:lpstr>Continuous Delivery</vt:lpstr>
      <vt:lpstr>PowerPoint Presentation</vt:lpstr>
      <vt:lpstr>PowerPoint Presentation</vt:lpstr>
      <vt:lpstr>Workshop Objectives</vt:lpstr>
      <vt:lpstr>Jenkins</vt:lpstr>
      <vt:lpstr>Jenkins + GitHub</vt:lpstr>
      <vt:lpstr>Webhooks</vt:lpstr>
      <vt:lpstr>PowerPoint Presentation</vt:lpstr>
      <vt:lpstr>Getting started… </vt:lpstr>
      <vt:lpstr>PowerPoint Presentation</vt:lpstr>
      <vt:lpstr>PowerPoint Presentation</vt:lpstr>
      <vt:lpstr>PowerPoint Presentation</vt:lpstr>
      <vt:lpstr>Create your first pipeline! 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Rojas, Pamela</dc:creator>
  <cp:lastModifiedBy>Zacarias Amaro, D.</cp:lastModifiedBy>
  <cp:revision>3</cp:revision>
  <dcterms:created xsi:type="dcterms:W3CDTF">2019-03-13T17:12:40Z</dcterms:created>
  <dcterms:modified xsi:type="dcterms:W3CDTF">2019-03-22T18:13:18Z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0x01010067EE53903199F949B937BA8B62E097A2</vt:lpwstr>
  </property>
  <property fmtid="{D5CDD505-2E9C-101B-9397-08002B2CF9AE}" pid="3" name="AuthorIds_UIVersion_1536">
    <vt:lpwstr>12</vt:lpwstr>
  </property>
</Properties>
</file>

<file path=docProps/thumbnail.jpeg>
</file>